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8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5" r:id="rId15"/>
    <p:sldId id="321" r:id="rId16"/>
    <p:sldId id="322" r:id="rId17"/>
    <p:sldId id="323" r:id="rId18"/>
    <p:sldId id="324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E1F"/>
    <a:srgbClr val="640000"/>
    <a:srgbClr val="FF9900"/>
    <a:srgbClr val="F7E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7FFF4D-CAD3-4498-84E1-41C6426F9CCF}" v="796" dt="2019-06-02T16:11:24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Günther" userId="e9f2528831dae95f" providerId="LiveId" clId="{8B13F2ED-47C2-41F8-AD73-B73BE3E50A50}"/>
    <pc:docChg chg="undo custSel addSld delSld modSld sldOrd">
      <pc:chgData name="Felix Günther" userId="e9f2528831dae95f" providerId="LiveId" clId="{8B13F2ED-47C2-41F8-AD73-B73BE3E50A50}" dt="2019-06-02T16:11:24.029" v="1385" actId="20577"/>
      <pc:docMkLst>
        <pc:docMk/>
      </pc:docMkLst>
      <pc:sldChg chg="del">
        <pc:chgData name="Felix Günther" userId="e9f2528831dae95f" providerId="LiveId" clId="{8B13F2ED-47C2-41F8-AD73-B73BE3E50A50}" dt="2019-06-02T15:56:19.220" v="1331" actId="2696"/>
        <pc:sldMkLst>
          <pc:docMk/>
          <pc:sldMk cId="3389561869" sldId="278"/>
        </pc:sldMkLst>
      </pc:sldChg>
      <pc:sldChg chg="modAnim">
        <pc:chgData name="Felix Günther" userId="e9f2528831dae95f" providerId="LiveId" clId="{8B13F2ED-47C2-41F8-AD73-B73BE3E50A50}" dt="2019-06-02T16:07:32.544" v="1384"/>
        <pc:sldMkLst>
          <pc:docMk/>
          <pc:sldMk cId="1605171271" sldId="288"/>
        </pc:sldMkLst>
      </pc:sldChg>
      <pc:sldChg chg="del">
        <pc:chgData name="Felix Günther" userId="e9f2528831dae95f" providerId="LiveId" clId="{8B13F2ED-47C2-41F8-AD73-B73BE3E50A50}" dt="2019-06-02T13:39:41.546" v="381" actId="2696"/>
        <pc:sldMkLst>
          <pc:docMk/>
          <pc:sldMk cId="1600040150" sldId="289"/>
        </pc:sldMkLst>
      </pc:sldChg>
      <pc:sldChg chg="del">
        <pc:chgData name="Felix Günther" userId="e9f2528831dae95f" providerId="LiveId" clId="{8B13F2ED-47C2-41F8-AD73-B73BE3E50A50}" dt="2019-06-02T14:01:14.972" v="639" actId="2696"/>
        <pc:sldMkLst>
          <pc:docMk/>
          <pc:sldMk cId="643852816" sldId="290"/>
        </pc:sldMkLst>
      </pc:sldChg>
      <pc:sldChg chg="del">
        <pc:chgData name="Felix Günther" userId="e9f2528831dae95f" providerId="LiveId" clId="{8B13F2ED-47C2-41F8-AD73-B73BE3E50A50}" dt="2019-06-02T13:41:38.795" v="398" actId="2696"/>
        <pc:sldMkLst>
          <pc:docMk/>
          <pc:sldMk cId="2468830516" sldId="291"/>
        </pc:sldMkLst>
      </pc:sldChg>
      <pc:sldChg chg="del">
        <pc:chgData name="Felix Günther" userId="e9f2528831dae95f" providerId="LiveId" clId="{8B13F2ED-47C2-41F8-AD73-B73BE3E50A50}" dt="2019-06-02T13:41:41.228" v="399" actId="2696"/>
        <pc:sldMkLst>
          <pc:docMk/>
          <pc:sldMk cId="2341730401" sldId="292"/>
        </pc:sldMkLst>
      </pc:sldChg>
      <pc:sldChg chg="del">
        <pc:chgData name="Felix Günther" userId="e9f2528831dae95f" providerId="LiveId" clId="{8B13F2ED-47C2-41F8-AD73-B73BE3E50A50}" dt="2019-06-02T13:41:43.661" v="400" actId="2696"/>
        <pc:sldMkLst>
          <pc:docMk/>
          <pc:sldMk cId="1219724404" sldId="293"/>
        </pc:sldMkLst>
      </pc:sldChg>
      <pc:sldChg chg="del">
        <pc:chgData name="Felix Günther" userId="e9f2528831dae95f" providerId="LiveId" clId="{8B13F2ED-47C2-41F8-AD73-B73BE3E50A50}" dt="2019-06-02T13:41:46.345" v="401" actId="2696"/>
        <pc:sldMkLst>
          <pc:docMk/>
          <pc:sldMk cId="3145376534" sldId="294"/>
        </pc:sldMkLst>
      </pc:sldChg>
      <pc:sldChg chg="del">
        <pc:chgData name="Felix Günther" userId="e9f2528831dae95f" providerId="LiveId" clId="{8B13F2ED-47C2-41F8-AD73-B73BE3E50A50}" dt="2019-06-02T15:17:12.885" v="1042" actId="2696"/>
        <pc:sldMkLst>
          <pc:docMk/>
          <pc:sldMk cId="3790770628" sldId="296"/>
        </pc:sldMkLst>
      </pc:sldChg>
      <pc:sldChg chg="del">
        <pc:chgData name="Felix Günther" userId="e9f2528831dae95f" providerId="LiveId" clId="{8B13F2ED-47C2-41F8-AD73-B73BE3E50A50}" dt="2019-06-02T15:15:00.591" v="1036" actId="2696"/>
        <pc:sldMkLst>
          <pc:docMk/>
          <pc:sldMk cId="1083601938" sldId="297"/>
        </pc:sldMkLst>
      </pc:sldChg>
      <pc:sldChg chg="del">
        <pc:chgData name="Felix Günther" userId="e9f2528831dae95f" providerId="LiveId" clId="{8B13F2ED-47C2-41F8-AD73-B73BE3E50A50}" dt="2019-06-02T15:17:18.384" v="1044" actId="2696"/>
        <pc:sldMkLst>
          <pc:docMk/>
          <pc:sldMk cId="2359464023" sldId="298"/>
        </pc:sldMkLst>
      </pc:sldChg>
      <pc:sldChg chg="del">
        <pc:chgData name="Felix Günther" userId="e9f2528831dae95f" providerId="LiveId" clId="{8B13F2ED-47C2-41F8-AD73-B73BE3E50A50}" dt="2019-06-02T15:14:56.077" v="1034" actId="2696"/>
        <pc:sldMkLst>
          <pc:docMk/>
          <pc:sldMk cId="2982037978" sldId="299"/>
        </pc:sldMkLst>
      </pc:sldChg>
      <pc:sldChg chg="del">
        <pc:chgData name="Felix Günther" userId="e9f2528831dae95f" providerId="LiveId" clId="{8B13F2ED-47C2-41F8-AD73-B73BE3E50A50}" dt="2019-06-02T15:14:58.264" v="1035" actId="2696"/>
        <pc:sldMkLst>
          <pc:docMk/>
          <pc:sldMk cId="3028295425" sldId="300"/>
        </pc:sldMkLst>
      </pc:sldChg>
      <pc:sldChg chg="del">
        <pc:chgData name="Felix Günther" userId="e9f2528831dae95f" providerId="LiveId" clId="{8B13F2ED-47C2-41F8-AD73-B73BE3E50A50}" dt="2019-06-02T15:28:55.582" v="1154" actId="2696"/>
        <pc:sldMkLst>
          <pc:docMk/>
          <pc:sldMk cId="3324545052" sldId="301"/>
        </pc:sldMkLst>
      </pc:sldChg>
      <pc:sldChg chg="del">
        <pc:chgData name="Felix Günther" userId="e9f2528831dae95f" providerId="LiveId" clId="{8B13F2ED-47C2-41F8-AD73-B73BE3E50A50}" dt="2019-06-02T15:48:33.204" v="1203" actId="2696"/>
        <pc:sldMkLst>
          <pc:docMk/>
          <pc:sldMk cId="2666425223" sldId="302"/>
        </pc:sldMkLst>
      </pc:sldChg>
      <pc:sldChg chg="del">
        <pc:chgData name="Felix Günther" userId="e9f2528831dae95f" providerId="LiveId" clId="{8B13F2ED-47C2-41F8-AD73-B73BE3E50A50}" dt="2019-06-02T15:17:14.737" v="1043" actId="2696"/>
        <pc:sldMkLst>
          <pc:docMk/>
          <pc:sldMk cId="1810137398" sldId="303"/>
        </pc:sldMkLst>
      </pc:sldChg>
      <pc:sldChg chg="del">
        <pc:chgData name="Felix Günther" userId="e9f2528831dae95f" providerId="LiveId" clId="{8B13F2ED-47C2-41F8-AD73-B73BE3E50A50}" dt="2019-06-02T15:27:31.817" v="1153" actId="2696"/>
        <pc:sldMkLst>
          <pc:docMk/>
          <pc:sldMk cId="210540170" sldId="305"/>
        </pc:sldMkLst>
      </pc:sldChg>
      <pc:sldChg chg="del">
        <pc:chgData name="Felix Günther" userId="e9f2528831dae95f" providerId="LiveId" clId="{8B13F2ED-47C2-41F8-AD73-B73BE3E50A50}" dt="2019-06-02T15:48:36.021" v="1204" actId="2696"/>
        <pc:sldMkLst>
          <pc:docMk/>
          <pc:sldMk cId="2299351655" sldId="306"/>
        </pc:sldMkLst>
      </pc:sldChg>
      <pc:sldChg chg="del">
        <pc:chgData name="Felix Günther" userId="e9f2528831dae95f" providerId="LiveId" clId="{8B13F2ED-47C2-41F8-AD73-B73BE3E50A50}" dt="2019-06-02T13:42:10.351" v="402" actId="2696"/>
        <pc:sldMkLst>
          <pc:docMk/>
          <pc:sldMk cId="4282232913" sldId="307"/>
        </pc:sldMkLst>
      </pc:sldChg>
      <pc:sldChg chg="del">
        <pc:chgData name="Felix Günther" userId="e9f2528831dae95f" providerId="LiveId" clId="{8B13F2ED-47C2-41F8-AD73-B73BE3E50A50}" dt="2019-06-02T15:15:02.811" v="1037" actId="2696"/>
        <pc:sldMkLst>
          <pc:docMk/>
          <pc:sldMk cId="2703039972" sldId="308"/>
        </pc:sldMkLst>
      </pc:sldChg>
      <pc:sldChg chg="addSp delSp modSp add ord modTransition modAnim">
        <pc:chgData name="Felix Günther" userId="e9f2528831dae95f" providerId="LiveId" clId="{8B13F2ED-47C2-41F8-AD73-B73BE3E50A50}" dt="2019-06-02T14:06:42.187" v="665"/>
        <pc:sldMkLst>
          <pc:docMk/>
          <pc:sldMk cId="1110862727" sldId="309"/>
        </pc:sldMkLst>
        <pc:spChg chg="mod">
          <ac:chgData name="Felix Günther" userId="e9f2528831dae95f" providerId="LiveId" clId="{8B13F2ED-47C2-41F8-AD73-B73BE3E50A50}" dt="2019-06-02T13:22:48.603" v="135" actId="120"/>
          <ac:spMkLst>
            <pc:docMk/>
            <pc:sldMk cId="1110862727" sldId="309"/>
            <ac:spMk id="2" creationId="{E27C73E3-C41C-4A37-B593-24C822AFEFE2}"/>
          </ac:spMkLst>
        </pc:spChg>
        <pc:spChg chg="mod ord">
          <ac:chgData name="Felix Günther" userId="e9f2528831dae95f" providerId="LiveId" clId="{8B13F2ED-47C2-41F8-AD73-B73BE3E50A50}" dt="2019-06-02T13:31:25.055" v="243" actId="167"/>
          <ac:spMkLst>
            <pc:docMk/>
            <pc:sldMk cId="1110862727" sldId="309"/>
            <ac:spMk id="5" creationId="{1A5F0123-C7D0-47DE-A3B8-143AE0612B12}"/>
          </ac:spMkLst>
        </pc:spChg>
        <pc:spChg chg="add mod">
          <ac:chgData name="Felix Günther" userId="e9f2528831dae95f" providerId="LiveId" clId="{8B13F2ED-47C2-41F8-AD73-B73BE3E50A50}" dt="2019-06-02T13:30:35.955" v="240" actId="403"/>
          <ac:spMkLst>
            <pc:docMk/>
            <pc:sldMk cId="1110862727" sldId="309"/>
            <ac:spMk id="11" creationId="{76523876-7E41-4266-B5B3-F4A11916D11D}"/>
          </ac:spMkLst>
        </pc:spChg>
        <pc:spChg chg="add mod">
          <ac:chgData name="Felix Günther" userId="e9f2528831dae95f" providerId="LiveId" clId="{8B13F2ED-47C2-41F8-AD73-B73BE3E50A50}" dt="2019-06-02T13:30:43.441" v="241" actId="403"/>
          <ac:spMkLst>
            <pc:docMk/>
            <pc:sldMk cId="1110862727" sldId="309"/>
            <ac:spMk id="12" creationId="{5591E381-5ECA-4A6D-97C5-DEF0943B904E}"/>
          </ac:spMkLst>
        </pc:spChg>
        <pc:spChg chg="add mod">
          <ac:chgData name="Felix Günther" userId="e9f2528831dae95f" providerId="LiveId" clId="{8B13F2ED-47C2-41F8-AD73-B73BE3E50A50}" dt="2019-06-02T13:31:50.575" v="259" actId="20577"/>
          <ac:spMkLst>
            <pc:docMk/>
            <pc:sldMk cId="1110862727" sldId="309"/>
            <ac:spMk id="13" creationId="{18C18B11-51B6-4015-A93D-C675BE15C17C}"/>
          </ac:spMkLst>
        </pc:spChg>
        <pc:spChg chg="add mod">
          <ac:chgData name="Felix Günther" userId="e9f2528831dae95f" providerId="LiveId" clId="{8B13F2ED-47C2-41F8-AD73-B73BE3E50A50}" dt="2019-06-02T13:31:57.140" v="271" actId="20577"/>
          <ac:spMkLst>
            <pc:docMk/>
            <pc:sldMk cId="1110862727" sldId="309"/>
            <ac:spMk id="14" creationId="{B9F209C8-BF4D-43F2-BED5-D4356A01EBE6}"/>
          </ac:spMkLst>
        </pc:spChg>
        <pc:spChg chg="add mod">
          <ac:chgData name="Felix Günther" userId="e9f2528831dae95f" providerId="LiveId" clId="{8B13F2ED-47C2-41F8-AD73-B73BE3E50A50}" dt="2019-06-02T13:32:20.439" v="280" actId="20577"/>
          <ac:spMkLst>
            <pc:docMk/>
            <pc:sldMk cId="1110862727" sldId="309"/>
            <ac:spMk id="15" creationId="{B2015262-793A-4C40-91E3-DF893E2B005E}"/>
          </ac:spMkLst>
        </pc:spChg>
        <pc:spChg chg="add mod">
          <ac:chgData name="Felix Günther" userId="e9f2528831dae95f" providerId="LiveId" clId="{8B13F2ED-47C2-41F8-AD73-B73BE3E50A50}" dt="2019-06-02T13:32:32.135" v="303" actId="20577"/>
          <ac:spMkLst>
            <pc:docMk/>
            <pc:sldMk cId="1110862727" sldId="309"/>
            <ac:spMk id="16" creationId="{DDDB3B80-2BD3-4E60-BD15-DC184A5097C8}"/>
          </ac:spMkLst>
        </pc:spChg>
        <pc:spChg chg="add mod">
          <ac:chgData name="Felix Günther" userId="e9f2528831dae95f" providerId="LiveId" clId="{8B13F2ED-47C2-41F8-AD73-B73BE3E50A50}" dt="2019-06-02T13:32:49.150" v="311" actId="20577"/>
          <ac:spMkLst>
            <pc:docMk/>
            <pc:sldMk cId="1110862727" sldId="309"/>
            <ac:spMk id="17" creationId="{0CFA2604-09EC-470E-9AE8-15FC2FC37100}"/>
          </ac:spMkLst>
        </pc:spChg>
        <pc:spChg chg="add mod">
          <ac:chgData name="Felix Günther" userId="e9f2528831dae95f" providerId="LiveId" clId="{8B13F2ED-47C2-41F8-AD73-B73BE3E50A50}" dt="2019-06-02T13:32:53.535" v="316" actId="20577"/>
          <ac:spMkLst>
            <pc:docMk/>
            <pc:sldMk cId="1110862727" sldId="309"/>
            <ac:spMk id="18" creationId="{968EFC63-FBF0-4B62-8CFF-DD0E38D4A47B}"/>
          </ac:spMkLst>
        </pc:spChg>
        <pc:spChg chg="add mod">
          <ac:chgData name="Felix Günther" userId="e9f2528831dae95f" providerId="LiveId" clId="{8B13F2ED-47C2-41F8-AD73-B73BE3E50A50}" dt="2019-06-02T13:33:45.367" v="325" actId="20577"/>
          <ac:spMkLst>
            <pc:docMk/>
            <pc:sldMk cId="1110862727" sldId="309"/>
            <ac:spMk id="19" creationId="{6D65B0E9-3B3F-4D29-B802-8FFC9DEF13FB}"/>
          </ac:spMkLst>
        </pc:spChg>
        <pc:spChg chg="add mod">
          <ac:chgData name="Felix Günther" userId="e9f2528831dae95f" providerId="LiveId" clId="{8B13F2ED-47C2-41F8-AD73-B73BE3E50A50}" dt="2019-06-02T13:33:49.215" v="328" actId="20577"/>
          <ac:spMkLst>
            <pc:docMk/>
            <pc:sldMk cId="1110862727" sldId="309"/>
            <ac:spMk id="20" creationId="{E86D8F77-9902-4920-AFE6-B130E76CBB72}"/>
          </ac:spMkLst>
        </pc:spChg>
        <pc:spChg chg="add mod">
          <ac:chgData name="Felix Günther" userId="e9f2528831dae95f" providerId="LiveId" clId="{8B13F2ED-47C2-41F8-AD73-B73BE3E50A50}" dt="2019-06-02T13:35:36.807" v="335" actId="20577"/>
          <ac:spMkLst>
            <pc:docMk/>
            <pc:sldMk cId="1110862727" sldId="309"/>
            <ac:spMk id="21" creationId="{065335C4-F0CC-407D-9CEF-FA4795AB72C1}"/>
          </ac:spMkLst>
        </pc:spChg>
        <pc:spChg chg="add mod">
          <ac:chgData name="Felix Günther" userId="e9f2528831dae95f" providerId="LiveId" clId="{8B13F2ED-47C2-41F8-AD73-B73BE3E50A50}" dt="2019-06-02T13:35:40.431" v="341" actId="20577"/>
          <ac:spMkLst>
            <pc:docMk/>
            <pc:sldMk cId="1110862727" sldId="309"/>
            <ac:spMk id="22" creationId="{CF36678D-9E6D-4040-91E5-7178D7ADBEAD}"/>
          </ac:spMkLst>
        </pc:spChg>
        <pc:spChg chg="add mod">
          <ac:chgData name="Felix Günther" userId="e9f2528831dae95f" providerId="LiveId" clId="{8B13F2ED-47C2-41F8-AD73-B73BE3E50A50}" dt="2019-06-02T13:35:57.871" v="351" actId="20577"/>
          <ac:spMkLst>
            <pc:docMk/>
            <pc:sldMk cId="1110862727" sldId="309"/>
            <ac:spMk id="23" creationId="{31EAE32F-1800-4AE4-A32D-F8EEEF584CD6}"/>
          </ac:spMkLst>
        </pc:spChg>
        <pc:spChg chg="add mod">
          <ac:chgData name="Felix Günther" userId="e9f2528831dae95f" providerId="LiveId" clId="{8B13F2ED-47C2-41F8-AD73-B73BE3E50A50}" dt="2019-06-02T13:36:02.384" v="356" actId="20577"/>
          <ac:spMkLst>
            <pc:docMk/>
            <pc:sldMk cId="1110862727" sldId="309"/>
            <ac:spMk id="24" creationId="{C3725DC8-8575-4A82-B2DE-E21D83CB9817}"/>
          </ac:spMkLst>
        </pc:spChg>
        <pc:spChg chg="add mod">
          <ac:chgData name="Felix Günther" userId="e9f2528831dae95f" providerId="LiveId" clId="{8B13F2ED-47C2-41F8-AD73-B73BE3E50A50}" dt="2019-06-02T13:36:20.509" v="363" actId="20577"/>
          <ac:spMkLst>
            <pc:docMk/>
            <pc:sldMk cId="1110862727" sldId="309"/>
            <ac:spMk id="25" creationId="{4E13FEA2-EC2C-4AE2-964E-69F06ED0CD66}"/>
          </ac:spMkLst>
        </pc:spChg>
        <pc:spChg chg="add mod">
          <ac:chgData name="Felix Günther" userId="e9f2528831dae95f" providerId="LiveId" clId="{8B13F2ED-47C2-41F8-AD73-B73BE3E50A50}" dt="2019-06-02T13:36:28.385" v="380" actId="20577"/>
          <ac:spMkLst>
            <pc:docMk/>
            <pc:sldMk cId="1110862727" sldId="309"/>
            <ac:spMk id="26" creationId="{D6F10D0A-E544-428C-A562-01D154EB6C64}"/>
          </ac:spMkLst>
        </pc:spChg>
        <pc:graphicFrameChg chg="del">
          <ac:chgData name="Felix Günther" userId="e9f2528831dae95f" providerId="LiveId" clId="{8B13F2ED-47C2-41F8-AD73-B73BE3E50A50}" dt="2019-06-02T13:17:03.259" v="32" actId="478"/>
          <ac:graphicFrameMkLst>
            <pc:docMk/>
            <pc:sldMk cId="1110862727" sldId="309"/>
            <ac:graphicFrameMk id="6" creationId="{2AB29D91-3C11-4EEE-9CCF-5BDB550B7390}"/>
          </ac:graphicFrameMkLst>
        </pc:graphicFrameChg>
        <pc:picChg chg="add mod ord">
          <ac:chgData name="Felix Günther" userId="e9f2528831dae95f" providerId="LiveId" clId="{8B13F2ED-47C2-41F8-AD73-B73BE3E50A50}" dt="2019-06-02T13:31:29.659" v="244" actId="166"/>
          <ac:picMkLst>
            <pc:docMk/>
            <pc:sldMk cId="1110862727" sldId="309"/>
            <ac:picMk id="7" creationId="{E3E75BBE-BE16-4DC3-A4C8-B50E6086852A}"/>
          </ac:picMkLst>
        </pc:picChg>
        <pc:cxnChg chg="mod">
          <ac:chgData name="Felix Günther" userId="e9f2528831dae95f" providerId="LiveId" clId="{8B13F2ED-47C2-41F8-AD73-B73BE3E50A50}" dt="2019-06-02T13:23:06.569" v="137" actId="14100"/>
          <ac:cxnSpMkLst>
            <pc:docMk/>
            <pc:sldMk cId="1110862727" sldId="309"/>
            <ac:cxnSpMk id="4" creationId="{7DC632FA-2562-4489-8750-73CB9BB05B0D}"/>
          </ac:cxnSpMkLst>
        </pc:cxnChg>
      </pc:sldChg>
      <pc:sldChg chg="addSp delSp modSp add modTransition delAnim modAnim">
        <pc:chgData name="Felix Günther" userId="e9f2528831dae95f" providerId="LiveId" clId="{8B13F2ED-47C2-41F8-AD73-B73BE3E50A50}" dt="2019-06-02T14:06:39.385" v="664"/>
        <pc:sldMkLst>
          <pc:docMk/>
          <pc:sldMk cId="3946078577" sldId="310"/>
        </pc:sldMkLst>
        <pc:spChg chg="mod">
          <ac:chgData name="Felix Günther" userId="e9f2528831dae95f" providerId="LiveId" clId="{8B13F2ED-47C2-41F8-AD73-B73BE3E50A50}" dt="2019-06-02T13:40:09.554" v="397" actId="20577"/>
          <ac:spMkLst>
            <pc:docMk/>
            <pc:sldMk cId="3946078577" sldId="310"/>
            <ac:spMk id="2" creationId="{E27C73E3-C41C-4A37-B593-24C822AFEFE2}"/>
          </ac:spMkLst>
        </pc:spChg>
        <pc:spChg chg="mod">
          <ac:chgData name="Felix Günther" userId="e9f2528831dae95f" providerId="LiveId" clId="{8B13F2ED-47C2-41F8-AD73-B73BE3E50A50}" dt="2019-06-02T13:58:07.871" v="465" actId="20577"/>
          <ac:spMkLst>
            <pc:docMk/>
            <pc:sldMk cId="3946078577" sldId="310"/>
            <ac:spMk id="11" creationId="{76523876-7E41-4266-B5B3-F4A11916D11D}"/>
          </ac:spMkLst>
        </pc:spChg>
        <pc:spChg chg="del">
          <ac:chgData name="Felix Günther" userId="e9f2528831dae95f" providerId="LiveId" clId="{8B13F2ED-47C2-41F8-AD73-B73BE3E50A50}" dt="2019-06-02T13:42:36.025" v="409" actId="478"/>
          <ac:spMkLst>
            <pc:docMk/>
            <pc:sldMk cId="3946078577" sldId="310"/>
            <ac:spMk id="12" creationId="{5591E381-5ECA-4A6D-97C5-DEF0943B904E}"/>
          </ac:spMkLst>
        </pc:spChg>
        <pc:spChg chg="del">
          <ac:chgData name="Felix Günther" userId="e9f2528831dae95f" providerId="LiveId" clId="{8B13F2ED-47C2-41F8-AD73-B73BE3E50A50}" dt="2019-06-02T13:42:23.959" v="403" actId="478"/>
          <ac:spMkLst>
            <pc:docMk/>
            <pc:sldMk cId="3946078577" sldId="310"/>
            <ac:spMk id="13" creationId="{18C18B11-51B6-4015-A93D-C675BE15C17C}"/>
          </ac:spMkLst>
        </pc:spChg>
        <pc:spChg chg="del">
          <ac:chgData name="Felix Günther" userId="e9f2528831dae95f" providerId="LiveId" clId="{8B13F2ED-47C2-41F8-AD73-B73BE3E50A50}" dt="2019-06-02T13:42:34.472" v="408" actId="478"/>
          <ac:spMkLst>
            <pc:docMk/>
            <pc:sldMk cId="3946078577" sldId="310"/>
            <ac:spMk id="14" creationId="{B9F209C8-BF4D-43F2-BED5-D4356A01EBE6}"/>
          </ac:spMkLst>
        </pc:spChg>
        <pc:spChg chg="del">
          <ac:chgData name="Felix Günther" userId="e9f2528831dae95f" providerId="LiveId" clId="{8B13F2ED-47C2-41F8-AD73-B73BE3E50A50}" dt="2019-06-02T13:42:25.623" v="404" actId="478"/>
          <ac:spMkLst>
            <pc:docMk/>
            <pc:sldMk cId="3946078577" sldId="310"/>
            <ac:spMk id="15" creationId="{B2015262-793A-4C40-91E3-DF893E2B005E}"/>
          </ac:spMkLst>
        </pc:spChg>
        <pc:spChg chg="del">
          <ac:chgData name="Felix Günther" userId="e9f2528831dae95f" providerId="LiveId" clId="{8B13F2ED-47C2-41F8-AD73-B73BE3E50A50}" dt="2019-06-02T13:42:32.479" v="407" actId="478"/>
          <ac:spMkLst>
            <pc:docMk/>
            <pc:sldMk cId="3946078577" sldId="310"/>
            <ac:spMk id="16" creationId="{DDDB3B80-2BD3-4E60-BD15-DC184A5097C8}"/>
          </ac:spMkLst>
        </pc:spChg>
        <pc:spChg chg="del">
          <ac:chgData name="Felix Günther" userId="e9f2528831dae95f" providerId="LiveId" clId="{8B13F2ED-47C2-41F8-AD73-B73BE3E50A50}" dt="2019-06-02T13:42:29.400" v="406" actId="478"/>
          <ac:spMkLst>
            <pc:docMk/>
            <pc:sldMk cId="3946078577" sldId="310"/>
            <ac:spMk id="17" creationId="{0CFA2604-09EC-470E-9AE8-15FC2FC37100}"/>
          </ac:spMkLst>
        </pc:spChg>
        <pc:spChg chg="del">
          <ac:chgData name="Felix Günther" userId="e9f2528831dae95f" providerId="LiveId" clId="{8B13F2ED-47C2-41F8-AD73-B73BE3E50A50}" dt="2019-06-02T13:42:32.479" v="407" actId="478"/>
          <ac:spMkLst>
            <pc:docMk/>
            <pc:sldMk cId="3946078577" sldId="310"/>
            <ac:spMk id="18" creationId="{968EFC63-FBF0-4B62-8CFF-DD0E38D4A47B}"/>
          </ac:spMkLst>
        </pc:spChg>
        <pc:spChg chg="del">
          <ac:chgData name="Felix Günther" userId="e9f2528831dae95f" providerId="LiveId" clId="{8B13F2ED-47C2-41F8-AD73-B73BE3E50A50}" dt="2019-06-02T13:42:27.593" v="405" actId="478"/>
          <ac:spMkLst>
            <pc:docMk/>
            <pc:sldMk cId="3946078577" sldId="310"/>
            <ac:spMk id="19" creationId="{6D65B0E9-3B3F-4D29-B802-8FFC9DEF13FB}"/>
          </ac:spMkLst>
        </pc:spChg>
        <pc:spChg chg="del">
          <ac:chgData name="Felix Günther" userId="e9f2528831dae95f" providerId="LiveId" clId="{8B13F2ED-47C2-41F8-AD73-B73BE3E50A50}" dt="2019-06-02T13:42:32.479" v="407" actId="478"/>
          <ac:spMkLst>
            <pc:docMk/>
            <pc:sldMk cId="3946078577" sldId="310"/>
            <ac:spMk id="20" creationId="{E86D8F77-9902-4920-AFE6-B130E76CBB72}"/>
          </ac:spMkLst>
        </pc:spChg>
        <pc:spChg chg="del">
          <ac:chgData name="Felix Günther" userId="e9f2528831dae95f" providerId="LiveId" clId="{8B13F2ED-47C2-41F8-AD73-B73BE3E50A50}" dt="2019-06-02T13:42:32.479" v="407" actId="478"/>
          <ac:spMkLst>
            <pc:docMk/>
            <pc:sldMk cId="3946078577" sldId="310"/>
            <ac:spMk id="21" creationId="{065335C4-F0CC-407D-9CEF-FA4795AB72C1}"/>
          </ac:spMkLst>
        </pc:spChg>
        <pc:spChg chg="del">
          <ac:chgData name="Felix Günther" userId="e9f2528831dae95f" providerId="LiveId" clId="{8B13F2ED-47C2-41F8-AD73-B73BE3E50A50}" dt="2019-06-02T13:42:32.479" v="407" actId="478"/>
          <ac:spMkLst>
            <pc:docMk/>
            <pc:sldMk cId="3946078577" sldId="310"/>
            <ac:spMk id="22" creationId="{CF36678D-9E6D-4040-91E5-7178D7ADBEAD}"/>
          </ac:spMkLst>
        </pc:spChg>
        <pc:spChg chg="del">
          <ac:chgData name="Felix Günther" userId="e9f2528831dae95f" providerId="LiveId" clId="{8B13F2ED-47C2-41F8-AD73-B73BE3E50A50}" dt="2019-06-02T13:42:32.479" v="407" actId="478"/>
          <ac:spMkLst>
            <pc:docMk/>
            <pc:sldMk cId="3946078577" sldId="310"/>
            <ac:spMk id="23" creationId="{31EAE32F-1800-4AE4-A32D-F8EEEF584CD6}"/>
          </ac:spMkLst>
        </pc:spChg>
        <pc:spChg chg="del">
          <ac:chgData name="Felix Günther" userId="e9f2528831dae95f" providerId="LiveId" clId="{8B13F2ED-47C2-41F8-AD73-B73BE3E50A50}" dt="2019-06-02T13:42:32.479" v="407" actId="478"/>
          <ac:spMkLst>
            <pc:docMk/>
            <pc:sldMk cId="3946078577" sldId="310"/>
            <ac:spMk id="24" creationId="{C3725DC8-8575-4A82-B2DE-E21D83CB9817}"/>
          </ac:spMkLst>
        </pc:spChg>
        <pc:spChg chg="del">
          <ac:chgData name="Felix Günther" userId="e9f2528831dae95f" providerId="LiveId" clId="{8B13F2ED-47C2-41F8-AD73-B73BE3E50A50}" dt="2019-06-02T13:42:32.479" v="407" actId="478"/>
          <ac:spMkLst>
            <pc:docMk/>
            <pc:sldMk cId="3946078577" sldId="310"/>
            <ac:spMk id="25" creationId="{4E13FEA2-EC2C-4AE2-964E-69F06ED0CD66}"/>
          </ac:spMkLst>
        </pc:spChg>
        <pc:spChg chg="del">
          <ac:chgData name="Felix Günther" userId="e9f2528831dae95f" providerId="LiveId" clId="{8B13F2ED-47C2-41F8-AD73-B73BE3E50A50}" dt="2019-06-02T13:42:32.479" v="407" actId="478"/>
          <ac:spMkLst>
            <pc:docMk/>
            <pc:sldMk cId="3946078577" sldId="310"/>
            <ac:spMk id="26" creationId="{D6F10D0A-E544-428C-A562-01D154EB6C64}"/>
          </ac:spMkLst>
        </pc:spChg>
        <pc:spChg chg="add mod">
          <ac:chgData name="Felix Günther" userId="e9f2528831dae95f" providerId="LiveId" clId="{8B13F2ED-47C2-41F8-AD73-B73BE3E50A50}" dt="2019-06-02T13:59:08.784" v="508" actId="20577"/>
          <ac:spMkLst>
            <pc:docMk/>
            <pc:sldMk cId="3946078577" sldId="310"/>
            <ac:spMk id="27" creationId="{12E29CCC-24A4-47C7-9ED7-DEE7A60784DC}"/>
          </ac:spMkLst>
        </pc:spChg>
        <pc:spChg chg="add mod">
          <ac:chgData name="Felix Günther" userId="e9f2528831dae95f" providerId="LiveId" clId="{8B13F2ED-47C2-41F8-AD73-B73BE3E50A50}" dt="2019-06-02T13:59:50.943" v="582" actId="20577"/>
          <ac:spMkLst>
            <pc:docMk/>
            <pc:sldMk cId="3946078577" sldId="310"/>
            <ac:spMk id="28" creationId="{5C92AEBE-352D-4716-990B-1E61366D2992}"/>
          </ac:spMkLst>
        </pc:spChg>
        <pc:spChg chg="add mod">
          <ac:chgData name="Felix Günther" userId="e9f2528831dae95f" providerId="LiveId" clId="{8B13F2ED-47C2-41F8-AD73-B73BE3E50A50}" dt="2019-06-02T14:00:18.935" v="638" actId="20577"/>
          <ac:spMkLst>
            <pc:docMk/>
            <pc:sldMk cId="3946078577" sldId="310"/>
            <ac:spMk id="29" creationId="{57E01B70-3634-4B9C-94EE-210F5DB18E2E}"/>
          </ac:spMkLst>
        </pc:spChg>
        <pc:picChg chg="mod">
          <ac:chgData name="Felix Günther" userId="e9f2528831dae95f" providerId="LiveId" clId="{8B13F2ED-47C2-41F8-AD73-B73BE3E50A50}" dt="2019-06-02T13:39:54.691" v="383" actId="14826"/>
          <ac:picMkLst>
            <pc:docMk/>
            <pc:sldMk cId="3946078577" sldId="310"/>
            <ac:picMk id="7" creationId="{E3E75BBE-BE16-4DC3-A4C8-B50E6086852A}"/>
          </ac:picMkLst>
        </pc:picChg>
        <pc:cxnChg chg="mod">
          <ac:chgData name="Felix Günther" userId="e9f2528831dae95f" providerId="LiveId" clId="{8B13F2ED-47C2-41F8-AD73-B73BE3E50A50}" dt="2019-06-02T13:39:59.080" v="384" actId="14100"/>
          <ac:cxnSpMkLst>
            <pc:docMk/>
            <pc:sldMk cId="3946078577" sldId="310"/>
            <ac:cxnSpMk id="4" creationId="{7DC632FA-2562-4489-8750-73CB9BB05B0D}"/>
          </ac:cxnSpMkLst>
        </pc:cxnChg>
      </pc:sldChg>
      <pc:sldChg chg="modSp add modTransition">
        <pc:chgData name="Felix Günther" userId="e9f2528831dae95f" providerId="LiveId" clId="{8B13F2ED-47C2-41F8-AD73-B73BE3E50A50}" dt="2019-06-02T14:09:44.982" v="724" actId="20577"/>
        <pc:sldMkLst>
          <pc:docMk/>
          <pc:sldMk cId="1571064783" sldId="311"/>
        </pc:sldMkLst>
        <pc:spChg chg="mod">
          <ac:chgData name="Felix Günther" userId="e9f2528831dae95f" providerId="LiveId" clId="{8B13F2ED-47C2-41F8-AD73-B73BE3E50A50}" dt="2019-06-02T14:04:41.927" v="652" actId="20577"/>
          <ac:spMkLst>
            <pc:docMk/>
            <pc:sldMk cId="1571064783" sldId="311"/>
            <ac:spMk id="2" creationId="{E27C73E3-C41C-4A37-B593-24C822AFEFE2}"/>
          </ac:spMkLst>
        </pc:spChg>
        <pc:spChg chg="mod">
          <ac:chgData name="Felix Günther" userId="e9f2528831dae95f" providerId="LiveId" clId="{8B13F2ED-47C2-41F8-AD73-B73BE3E50A50}" dt="2019-06-02T14:09:04.287" v="682" actId="20577"/>
          <ac:spMkLst>
            <pc:docMk/>
            <pc:sldMk cId="1571064783" sldId="311"/>
            <ac:spMk id="11" creationId="{76523876-7E41-4266-B5B3-F4A11916D11D}"/>
          </ac:spMkLst>
        </pc:spChg>
        <pc:spChg chg="mod">
          <ac:chgData name="Felix Günther" userId="e9f2528831dae95f" providerId="LiveId" clId="{8B13F2ED-47C2-41F8-AD73-B73BE3E50A50}" dt="2019-06-02T14:09:17.551" v="694" actId="20577"/>
          <ac:spMkLst>
            <pc:docMk/>
            <pc:sldMk cId="1571064783" sldId="311"/>
            <ac:spMk id="27" creationId="{12E29CCC-24A4-47C7-9ED7-DEE7A60784DC}"/>
          </ac:spMkLst>
        </pc:spChg>
        <pc:spChg chg="mod">
          <ac:chgData name="Felix Günther" userId="e9f2528831dae95f" providerId="LiveId" clId="{8B13F2ED-47C2-41F8-AD73-B73BE3E50A50}" dt="2019-06-02T14:09:23.207" v="710" actId="20577"/>
          <ac:spMkLst>
            <pc:docMk/>
            <pc:sldMk cId="1571064783" sldId="311"/>
            <ac:spMk id="28" creationId="{5C92AEBE-352D-4716-990B-1E61366D2992}"/>
          </ac:spMkLst>
        </pc:spChg>
        <pc:spChg chg="mod">
          <ac:chgData name="Felix Günther" userId="e9f2528831dae95f" providerId="LiveId" clId="{8B13F2ED-47C2-41F8-AD73-B73BE3E50A50}" dt="2019-06-02T14:09:44.982" v="724" actId="20577"/>
          <ac:spMkLst>
            <pc:docMk/>
            <pc:sldMk cId="1571064783" sldId="311"/>
            <ac:spMk id="29" creationId="{57E01B70-3634-4B9C-94EE-210F5DB18E2E}"/>
          </ac:spMkLst>
        </pc:spChg>
        <pc:picChg chg="mod">
          <ac:chgData name="Felix Günther" userId="e9f2528831dae95f" providerId="LiveId" clId="{8B13F2ED-47C2-41F8-AD73-B73BE3E50A50}" dt="2019-06-02T14:05:45.855" v="653" actId="14826"/>
          <ac:picMkLst>
            <pc:docMk/>
            <pc:sldMk cId="1571064783" sldId="311"/>
            <ac:picMk id="7" creationId="{E3E75BBE-BE16-4DC3-A4C8-B50E6086852A}"/>
          </ac:picMkLst>
        </pc:picChg>
        <pc:cxnChg chg="mod">
          <ac:chgData name="Felix Günther" userId="e9f2528831dae95f" providerId="LiveId" clId="{8B13F2ED-47C2-41F8-AD73-B73BE3E50A50}" dt="2019-06-02T14:05:50.559" v="654" actId="14100"/>
          <ac:cxnSpMkLst>
            <pc:docMk/>
            <pc:sldMk cId="1571064783" sldId="311"/>
            <ac:cxnSpMk id="4" creationId="{7DC632FA-2562-4489-8750-73CB9BB05B0D}"/>
          </ac:cxnSpMkLst>
        </pc:cxnChg>
      </pc:sldChg>
      <pc:sldChg chg="addSp delSp modSp add delAnim">
        <pc:chgData name="Felix Günther" userId="e9f2528831dae95f" providerId="LiveId" clId="{8B13F2ED-47C2-41F8-AD73-B73BE3E50A50}" dt="2019-06-02T14:16:10.295" v="736" actId="962"/>
        <pc:sldMkLst>
          <pc:docMk/>
          <pc:sldMk cId="755989206" sldId="312"/>
        </pc:sldMkLst>
        <pc:spChg chg="del">
          <ac:chgData name="Felix Günther" userId="e9f2528831dae95f" providerId="LiveId" clId="{8B13F2ED-47C2-41F8-AD73-B73BE3E50A50}" dt="2019-06-02T14:14:22.752" v="730" actId="478"/>
          <ac:spMkLst>
            <pc:docMk/>
            <pc:sldMk cId="755989206" sldId="312"/>
            <ac:spMk id="2" creationId="{E27C73E3-C41C-4A37-B593-24C822AFEFE2}"/>
          </ac:spMkLst>
        </pc:spChg>
        <pc:spChg chg="add del mod">
          <ac:chgData name="Felix Günther" userId="e9f2528831dae95f" providerId="LiveId" clId="{8B13F2ED-47C2-41F8-AD73-B73BE3E50A50}" dt="2019-06-02T14:14:26.800" v="732" actId="478"/>
          <ac:spMkLst>
            <pc:docMk/>
            <pc:sldMk cId="755989206" sldId="312"/>
            <ac:spMk id="6" creationId="{E1D30FEC-ACA5-4189-B6D8-5D880BAA3B72}"/>
          </ac:spMkLst>
        </pc:spChg>
        <pc:spChg chg="del">
          <ac:chgData name="Felix Günther" userId="e9f2528831dae95f" providerId="LiveId" clId="{8B13F2ED-47C2-41F8-AD73-B73BE3E50A50}" dt="2019-06-02T14:14:20.895" v="729" actId="478"/>
          <ac:spMkLst>
            <pc:docMk/>
            <pc:sldMk cId="755989206" sldId="312"/>
            <ac:spMk id="11" creationId="{76523876-7E41-4266-B5B3-F4A11916D11D}"/>
          </ac:spMkLst>
        </pc:spChg>
        <pc:spChg chg="del">
          <ac:chgData name="Felix Günther" userId="e9f2528831dae95f" providerId="LiveId" clId="{8B13F2ED-47C2-41F8-AD73-B73BE3E50A50}" dt="2019-06-02T14:14:19.070" v="728" actId="478"/>
          <ac:spMkLst>
            <pc:docMk/>
            <pc:sldMk cId="755989206" sldId="312"/>
            <ac:spMk id="27" creationId="{12E29CCC-24A4-47C7-9ED7-DEE7A60784DC}"/>
          </ac:spMkLst>
        </pc:spChg>
        <pc:spChg chg="del">
          <ac:chgData name="Felix Günther" userId="e9f2528831dae95f" providerId="LiveId" clId="{8B13F2ED-47C2-41F8-AD73-B73BE3E50A50}" dt="2019-06-02T14:14:17.455" v="727" actId="478"/>
          <ac:spMkLst>
            <pc:docMk/>
            <pc:sldMk cId="755989206" sldId="312"/>
            <ac:spMk id="28" creationId="{5C92AEBE-352D-4716-990B-1E61366D2992}"/>
          </ac:spMkLst>
        </pc:spChg>
        <pc:spChg chg="del">
          <ac:chgData name="Felix Günther" userId="e9f2528831dae95f" providerId="LiveId" clId="{8B13F2ED-47C2-41F8-AD73-B73BE3E50A50}" dt="2019-06-02T14:14:15.358" v="726" actId="478"/>
          <ac:spMkLst>
            <pc:docMk/>
            <pc:sldMk cId="755989206" sldId="312"/>
            <ac:spMk id="29" creationId="{57E01B70-3634-4B9C-94EE-210F5DB18E2E}"/>
          </ac:spMkLst>
        </pc:spChg>
        <pc:picChg chg="del">
          <ac:chgData name="Felix Günther" userId="e9f2528831dae95f" providerId="LiveId" clId="{8B13F2ED-47C2-41F8-AD73-B73BE3E50A50}" dt="2019-06-02T14:14:23.919" v="731" actId="478"/>
          <ac:picMkLst>
            <pc:docMk/>
            <pc:sldMk cId="755989206" sldId="312"/>
            <ac:picMk id="7" creationId="{E3E75BBE-BE16-4DC3-A4C8-B50E6086852A}"/>
          </ac:picMkLst>
        </pc:picChg>
        <pc:picChg chg="add mod">
          <ac:chgData name="Felix Günther" userId="e9f2528831dae95f" providerId="LiveId" clId="{8B13F2ED-47C2-41F8-AD73-B73BE3E50A50}" dt="2019-06-02T14:16:10.295" v="736" actId="962"/>
          <ac:picMkLst>
            <pc:docMk/>
            <pc:sldMk cId="755989206" sldId="312"/>
            <ac:picMk id="9" creationId="{2691D4A8-7DD8-424C-9C4B-95C567BC67B5}"/>
          </ac:picMkLst>
        </pc:picChg>
        <pc:cxnChg chg="del">
          <ac:chgData name="Felix Günther" userId="e9f2528831dae95f" providerId="LiveId" clId="{8B13F2ED-47C2-41F8-AD73-B73BE3E50A50}" dt="2019-06-02T14:14:28.302" v="733" actId="478"/>
          <ac:cxnSpMkLst>
            <pc:docMk/>
            <pc:sldMk cId="755989206" sldId="312"/>
            <ac:cxnSpMk id="4" creationId="{7DC632FA-2562-4489-8750-73CB9BB05B0D}"/>
          </ac:cxnSpMkLst>
        </pc:cxnChg>
      </pc:sldChg>
      <pc:sldChg chg="addSp modSp add ord modAnim">
        <pc:chgData name="Felix Günther" userId="e9f2528831dae95f" providerId="LiveId" clId="{8B13F2ED-47C2-41F8-AD73-B73BE3E50A50}" dt="2019-06-02T15:00:02.454" v="883" actId="14861"/>
        <pc:sldMkLst>
          <pc:docMk/>
          <pc:sldMk cId="1669220608" sldId="313"/>
        </pc:sldMkLst>
        <pc:picChg chg="add mod">
          <ac:chgData name="Felix Günther" userId="e9f2528831dae95f" providerId="LiveId" clId="{8B13F2ED-47C2-41F8-AD73-B73BE3E50A50}" dt="2019-06-02T14:59:52.191" v="880" actId="14861"/>
          <ac:picMkLst>
            <pc:docMk/>
            <pc:sldMk cId="1669220608" sldId="313"/>
            <ac:picMk id="6" creationId="{503D9E36-4D0A-49EC-B903-B419AE548259}"/>
          </ac:picMkLst>
        </pc:picChg>
        <pc:picChg chg="add mod">
          <ac:chgData name="Felix Günther" userId="e9f2528831dae95f" providerId="LiveId" clId="{8B13F2ED-47C2-41F8-AD73-B73BE3E50A50}" dt="2019-06-02T14:59:55.419" v="881" actId="14861"/>
          <ac:picMkLst>
            <pc:docMk/>
            <pc:sldMk cId="1669220608" sldId="313"/>
            <ac:picMk id="12" creationId="{A95C5C42-1A16-4DC5-A639-838CFF7080E4}"/>
          </ac:picMkLst>
        </pc:picChg>
        <pc:picChg chg="add mod">
          <ac:chgData name="Felix Günther" userId="e9f2528831dae95f" providerId="LiveId" clId="{8B13F2ED-47C2-41F8-AD73-B73BE3E50A50}" dt="2019-06-02T14:59:59.616" v="882" actId="14861"/>
          <ac:picMkLst>
            <pc:docMk/>
            <pc:sldMk cId="1669220608" sldId="313"/>
            <ac:picMk id="13" creationId="{4CDCF8E4-475E-410D-97CF-8EB72EC56520}"/>
          </ac:picMkLst>
        </pc:picChg>
        <pc:picChg chg="add mod">
          <ac:chgData name="Felix Günther" userId="e9f2528831dae95f" providerId="LiveId" clId="{8B13F2ED-47C2-41F8-AD73-B73BE3E50A50}" dt="2019-06-02T15:00:02.454" v="883" actId="14861"/>
          <ac:picMkLst>
            <pc:docMk/>
            <pc:sldMk cId="1669220608" sldId="313"/>
            <ac:picMk id="14" creationId="{7011655E-8A06-4D55-8AE4-AF02C68885AE}"/>
          </ac:picMkLst>
        </pc:picChg>
      </pc:sldChg>
      <pc:sldChg chg="addSp delSp modSp add setBg delAnim">
        <pc:chgData name="Felix Günther" userId="e9f2528831dae95f" providerId="LiveId" clId="{8B13F2ED-47C2-41F8-AD73-B73BE3E50A50}" dt="2019-06-02T15:04:19.862" v="896"/>
        <pc:sldMkLst>
          <pc:docMk/>
          <pc:sldMk cId="3803700845" sldId="314"/>
        </pc:sldMkLst>
        <pc:spChg chg="del">
          <ac:chgData name="Felix Günther" userId="e9f2528831dae95f" providerId="LiveId" clId="{8B13F2ED-47C2-41F8-AD73-B73BE3E50A50}" dt="2019-06-02T15:03:42.151" v="888" actId="478"/>
          <ac:spMkLst>
            <pc:docMk/>
            <pc:sldMk cId="3803700845" sldId="314"/>
            <ac:spMk id="2" creationId="{E27C73E3-C41C-4A37-B593-24C822AFEFE2}"/>
          </ac:spMkLst>
        </pc:spChg>
        <pc:spChg chg="del">
          <ac:chgData name="Felix Günther" userId="e9f2528831dae95f" providerId="LiveId" clId="{8B13F2ED-47C2-41F8-AD73-B73BE3E50A50}" dt="2019-06-02T15:03:56.261" v="894" actId="478"/>
          <ac:spMkLst>
            <pc:docMk/>
            <pc:sldMk cId="3803700845" sldId="314"/>
            <ac:spMk id="5" creationId="{1A5F0123-C7D0-47DE-A3B8-143AE0612B12}"/>
          </ac:spMkLst>
        </pc:spChg>
        <pc:spChg chg="add del mod">
          <ac:chgData name="Felix Günther" userId="e9f2528831dae95f" providerId="LiveId" clId="{8B13F2ED-47C2-41F8-AD73-B73BE3E50A50}" dt="2019-06-02T15:03:43.654" v="889" actId="478"/>
          <ac:spMkLst>
            <pc:docMk/>
            <pc:sldMk cId="3803700845" sldId="314"/>
            <ac:spMk id="8" creationId="{341EC4EE-D95E-44FD-8CCE-571736D6CF25}"/>
          </ac:spMkLst>
        </pc:spChg>
        <pc:spChg chg="del">
          <ac:chgData name="Felix Günther" userId="e9f2528831dae95f" providerId="LiveId" clId="{8B13F2ED-47C2-41F8-AD73-B73BE3E50A50}" dt="2019-06-02T15:03:45.093" v="890" actId="478"/>
          <ac:spMkLst>
            <pc:docMk/>
            <pc:sldMk cId="3803700845" sldId="314"/>
            <ac:spMk id="11" creationId="{76523876-7E41-4266-B5B3-F4A11916D11D}"/>
          </ac:spMkLst>
        </pc:spChg>
        <pc:spChg chg="del">
          <ac:chgData name="Felix Günther" userId="e9f2528831dae95f" providerId="LiveId" clId="{8B13F2ED-47C2-41F8-AD73-B73BE3E50A50}" dt="2019-06-02T15:03:46.470" v="891" actId="478"/>
          <ac:spMkLst>
            <pc:docMk/>
            <pc:sldMk cId="3803700845" sldId="314"/>
            <ac:spMk id="27" creationId="{12E29CCC-24A4-47C7-9ED7-DEE7A60784DC}"/>
          </ac:spMkLst>
        </pc:spChg>
        <pc:spChg chg="del">
          <ac:chgData name="Felix Günther" userId="e9f2528831dae95f" providerId="LiveId" clId="{8B13F2ED-47C2-41F8-AD73-B73BE3E50A50}" dt="2019-06-02T15:03:48.047" v="892" actId="478"/>
          <ac:spMkLst>
            <pc:docMk/>
            <pc:sldMk cId="3803700845" sldId="314"/>
            <ac:spMk id="28" creationId="{5C92AEBE-352D-4716-990B-1E61366D2992}"/>
          </ac:spMkLst>
        </pc:spChg>
        <pc:spChg chg="del">
          <ac:chgData name="Felix Günther" userId="e9f2528831dae95f" providerId="LiveId" clId="{8B13F2ED-47C2-41F8-AD73-B73BE3E50A50}" dt="2019-06-02T15:03:50.133" v="893" actId="478"/>
          <ac:spMkLst>
            <pc:docMk/>
            <pc:sldMk cId="3803700845" sldId="314"/>
            <ac:spMk id="29" creationId="{57E01B70-3634-4B9C-94EE-210F5DB18E2E}"/>
          </ac:spMkLst>
        </pc:spChg>
        <pc:picChg chg="del">
          <ac:chgData name="Felix Günther" userId="e9f2528831dae95f" providerId="LiveId" clId="{8B13F2ED-47C2-41F8-AD73-B73BE3E50A50}" dt="2019-06-02T15:03:35.458" v="885" actId="478"/>
          <ac:picMkLst>
            <pc:docMk/>
            <pc:sldMk cId="3803700845" sldId="314"/>
            <ac:picMk id="6" creationId="{503D9E36-4D0A-49EC-B903-B419AE548259}"/>
          </ac:picMkLst>
        </pc:picChg>
        <pc:picChg chg="del">
          <ac:chgData name="Felix Günther" userId="e9f2528831dae95f" providerId="LiveId" clId="{8B13F2ED-47C2-41F8-AD73-B73BE3E50A50}" dt="2019-06-02T15:03:38.237" v="886" actId="478"/>
          <ac:picMkLst>
            <pc:docMk/>
            <pc:sldMk cId="3803700845" sldId="314"/>
            <ac:picMk id="7" creationId="{E3E75BBE-BE16-4DC3-A4C8-B50E6086852A}"/>
          </ac:picMkLst>
        </pc:picChg>
        <pc:picChg chg="del">
          <ac:chgData name="Felix Günther" userId="e9f2528831dae95f" providerId="LiveId" clId="{8B13F2ED-47C2-41F8-AD73-B73BE3E50A50}" dt="2019-06-02T15:03:35.458" v="885" actId="478"/>
          <ac:picMkLst>
            <pc:docMk/>
            <pc:sldMk cId="3803700845" sldId="314"/>
            <ac:picMk id="12" creationId="{A95C5C42-1A16-4DC5-A639-838CFF7080E4}"/>
          </ac:picMkLst>
        </pc:picChg>
        <pc:picChg chg="del">
          <ac:chgData name="Felix Günther" userId="e9f2528831dae95f" providerId="LiveId" clId="{8B13F2ED-47C2-41F8-AD73-B73BE3E50A50}" dt="2019-06-02T15:03:35.458" v="885" actId="478"/>
          <ac:picMkLst>
            <pc:docMk/>
            <pc:sldMk cId="3803700845" sldId="314"/>
            <ac:picMk id="13" creationId="{4CDCF8E4-475E-410D-97CF-8EB72EC56520}"/>
          </ac:picMkLst>
        </pc:picChg>
        <pc:picChg chg="del">
          <ac:chgData name="Felix Günther" userId="e9f2528831dae95f" providerId="LiveId" clId="{8B13F2ED-47C2-41F8-AD73-B73BE3E50A50}" dt="2019-06-02T15:03:35.458" v="885" actId="478"/>
          <ac:picMkLst>
            <pc:docMk/>
            <pc:sldMk cId="3803700845" sldId="314"/>
            <ac:picMk id="14" creationId="{7011655E-8A06-4D55-8AE4-AF02C68885AE}"/>
          </ac:picMkLst>
        </pc:picChg>
        <pc:cxnChg chg="del">
          <ac:chgData name="Felix Günther" userId="e9f2528831dae95f" providerId="LiveId" clId="{8B13F2ED-47C2-41F8-AD73-B73BE3E50A50}" dt="2019-06-02T15:03:40.253" v="887" actId="478"/>
          <ac:cxnSpMkLst>
            <pc:docMk/>
            <pc:sldMk cId="3803700845" sldId="314"/>
            <ac:cxnSpMk id="4" creationId="{7DC632FA-2562-4489-8750-73CB9BB05B0D}"/>
          </ac:cxnSpMkLst>
        </pc:cxnChg>
      </pc:sldChg>
      <pc:sldChg chg="add setBg">
        <pc:chgData name="Felix Günther" userId="e9f2528831dae95f" providerId="LiveId" clId="{8B13F2ED-47C2-41F8-AD73-B73BE3E50A50}" dt="2019-06-02T15:04:30.494" v="900"/>
        <pc:sldMkLst>
          <pc:docMk/>
          <pc:sldMk cId="1890637968" sldId="315"/>
        </pc:sldMkLst>
      </pc:sldChg>
      <pc:sldChg chg="add setBg">
        <pc:chgData name="Felix Günther" userId="e9f2528831dae95f" providerId="LiveId" clId="{8B13F2ED-47C2-41F8-AD73-B73BE3E50A50}" dt="2019-06-02T15:05:39.363" v="903"/>
        <pc:sldMkLst>
          <pc:docMk/>
          <pc:sldMk cId="2583907620" sldId="316"/>
        </pc:sldMkLst>
      </pc:sldChg>
      <pc:sldChg chg="add setBg">
        <pc:chgData name="Felix Günther" userId="e9f2528831dae95f" providerId="LiveId" clId="{8B13F2ED-47C2-41F8-AD73-B73BE3E50A50}" dt="2019-06-02T15:05:56.742" v="905"/>
        <pc:sldMkLst>
          <pc:docMk/>
          <pc:sldMk cId="1383574036" sldId="317"/>
        </pc:sldMkLst>
      </pc:sldChg>
      <pc:sldChg chg="addSp delSp modSp add setBg">
        <pc:chgData name="Felix Günther" userId="e9f2528831dae95f" providerId="LiveId" clId="{8B13F2ED-47C2-41F8-AD73-B73BE3E50A50}" dt="2019-06-02T15:06:54.852" v="912"/>
        <pc:sldMkLst>
          <pc:docMk/>
          <pc:sldMk cId="2562253869" sldId="318"/>
        </pc:sldMkLst>
        <pc:picChg chg="add del mod">
          <ac:chgData name="Felix Günther" userId="e9f2528831dae95f" providerId="LiveId" clId="{8B13F2ED-47C2-41F8-AD73-B73BE3E50A50}" dt="2019-06-02T15:06:47.269" v="910" actId="478"/>
          <ac:picMkLst>
            <pc:docMk/>
            <pc:sldMk cId="2562253869" sldId="318"/>
            <ac:picMk id="3" creationId="{9078C0D7-A134-424A-8458-ADCA4874C3DF}"/>
          </ac:picMkLst>
        </pc:picChg>
      </pc:sldChg>
      <pc:sldChg chg="addSp delSp modSp add setBg delAnim modAnim">
        <pc:chgData name="Felix Günther" userId="e9f2528831dae95f" providerId="LiveId" clId="{8B13F2ED-47C2-41F8-AD73-B73BE3E50A50}" dt="2019-06-02T15:09:32.238" v="930" actId="478"/>
        <pc:sldMkLst>
          <pc:docMk/>
          <pc:sldMk cId="779425991" sldId="319"/>
        </pc:sldMkLst>
        <pc:picChg chg="add del mod">
          <ac:chgData name="Felix Günther" userId="e9f2528831dae95f" providerId="LiveId" clId="{8B13F2ED-47C2-41F8-AD73-B73BE3E50A50}" dt="2019-06-02T15:09:32.238" v="930" actId="478"/>
          <ac:picMkLst>
            <pc:docMk/>
            <pc:sldMk cId="779425991" sldId="319"/>
            <ac:picMk id="3" creationId="{0814DF44-5CB3-478B-9A8D-744F7A61C962}"/>
          </ac:picMkLst>
        </pc:picChg>
      </pc:sldChg>
      <pc:sldChg chg="add modAnim">
        <pc:chgData name="Felix Günther" userId="e9f2528831dae95f" providerId="LiveId" clId="{8B13F2ED-47C2-41F8-AD73-B73BE3E50A50}" dt="2019-06-02T15:09:36.346" v="931"/>
        <pc:sldMkLst>
          <pc:docMk/>
          <pc:sldMk cId="3351462046" sldId="320"/>
        </pc:sldMkLst>
      </pc:sldChg>
      <pc:sldChg chg="modSp add ord modAnim">
        <pc:chgData name="Felix Günther" userId="e9f2528831dae95f" providerId="LiveId" clId="{8B13F2ED-47C2-41F8-AD73-B73BE3E50A50}" dt="2019-06-02T16:04:35.413" v="1383" actId="5793"/>
        <pc:sldMkLst>
          <pc:docMk/>
          <pc:sldMk cId="1084642919" sldId="321"/>
        </pc:sldMkLst>
        <pc:spChg chg="mod">
          <ac:chgData name="Felix Günther" userId="e9f2528831dae95f" providerId="LiveId" clId="{8B13F2ED-47C2-41F8-AD73-B73BE3E50A50}" dt="2019-06-02T15:10:34.510" v="957" actId="20577"/>
          <ac:spMkLst>
            <pc:docMk/>
            <pc:sldMk cId="1084642919" sldId="321"/>
            <ac:spMk id="2" creationId="{E27C73E3-C41C-4A37-B593-24C822AFEFE2}"/>
          </ac:spMkLst>
        </pc:spChg>
        <pc:spChg chg="mod">
          <ac:chgData name="Felix Günther" userId="e9f2528831dae95f" providerId="LiveId" clId="{8B13F2ED-47C2-41F8-AD73-B73BE3E50A50}" dt="2019-06-02T15:12:26.917" v="995" actId="20577"/>
          <ac:spMkLst>
            <pc:docMk/>
            <pc:sldMk cId="1084642919" sldId="321"/>
            <ac:spMk id="11" creationId="{76523876-7E41-4266-B5B3-F4A11916D11D}"/>
          </ac:spMkLst>
        </pc:spChg>
        <pc:spChg chg="mod">
          <ac:chgData name="Felix Günther" userId="e9f2528831dae95f" providerId="LiveId" clId="{8B13F2ED-47C2-41F8-AD73-B73BE3E50A50}" dt="2019-06-02T15:12:55.909" v="1018" actId="20577"/>
          <ac:spMkLst>
            <pc:docMk/>
            <pc:sldMk cId="1084642919" sldId="321"/>
            <ac:spMk id="27" creationId="{12E29CCC-24A4-47C7-9ED7-DEE7A60784DC}"/>
          </ac:spMkLst>
        </pc:spChg>
        <pc:spChg chg="mod">
          <ac:chgData name="Felix Günther" userId="e9f2528831dae95f" providerId="LiveId" clId="{8B13F2ED-47C2-41F8-AD73-B73BE3E50A50}" dt="2019-06-02T15:13:40.343" v="1033" actId="5793"/>
          <ac:spMkLst>
            <pc:docMk/>
            <pc:sldMk cId="1084642919" sldId="321"/>
            <ac:spMk id="28" creationId="{5C92AEBE-352D-4716-990B-1E61366D2992}"/>
          </ac:spMkLst>
        </pc:spChg>
        <pc:spChg chg="mod">
          <ac:chgData name="Felix Günther" userId="e9f2528831dae95f" providerId="LiveId" clId="{8B13F2ED-47C2-41F8-AD73-B73BE3E50A50}" dt="2019-06-02T16:04:35.413" v="1383" actId="5793"/>
          <ac:spMkLst>
            <pc:docMk/>
            <pc:sldMk cId="1084642919" sldId="321"/>
            <ac:spMk id="29" creationId="{57E01B70-3634-4B9C-94EE-210F5DB18E2E}"/>
          </ac:spMkLst>
        </pc:spChg>
        <pc:picChg chg="mod">
          <ac:chgData name="Felix Günther" userId="e9f2528831dae95f" providerId="LiveId" clId="{8B13F2ED-47C2-41F8-AD73-B73BE3E50A50}" dt="2019-06-02T15:11:55.062" v="960" actId="1076"/>
          <ac:picMkLst>
            <pc:docMk/>
            <pc:sldMk cId="1084642919" sldId="321"/>
            <ac:picMk id="7" creationId="{E3E75BBE-BE16-4DC3-A4C8-B50E6086852A}"/>
          </ac:picMkLst>
        </pc:picChg>
        <pc:cxnChg chg="mod">
          <ac:chgData name="Felix Günther" userId="e9f2528831dae95f" providerId="LiveId" clId="{8B13F2ED-47C2-41F8-AD73-B73BE3E50A50}" dt="2019-06-02T15:12:00.278" v="961" actId="14100"/>
          <ac:cxnSpMkLst>
            <pc:docMk/>
            <pc:sldMk cId="1084642919" sldId="321"/>
            <ac:cxnSpMk id="4" creationId="{7DC632FA-2562-4489-8750-73CB9BB05B0D}"/>
          </ac:cxnSpMkLst>
        </pc:cxnChg>
      </pc:sldChg>
      <pc:sldChg chg="addSp modSp add ord modAnim">
        <pc:chgData name="Felix Günther" userId="e9f2528831dae95f" providerId="LiveId" clId="{8B13F2ED-47C2-41F8-AD73-B73BE3E50A50}" dt="2019-06-02T15:24:39.805" v="1152" actId="20577"/>
        <pc:sldMkLst>
          <pc:docMk/>
          <pc:sldMk cId="2295663815" sldId="322"/>
        </pc:sldMkLst>
        <pc:spChg chg="mod">
          <ac:chgData name="Felix Günther" userId="e9f2528831dae95f" providerId="LiveId" clId="{8B13F2ED-47C2-41F8-AD73-B73BE3E50A50}" dt="2019-06-02T15:17:26.637" v="1045" actId="20577"/>
          <ac:spMkLst>
            <pc:docMk/>
            <pc:sldMk cId="2295663815" sldId="322"/>
            <ac:spMk id="2" creationId="{E27C73E3-C41C-4A37-B593-24C822AFEFE2}"/>
          </ac:spMkLst>
        </pc:spChg>
        <pc:spChg chg="add mod">
          <ac:chgData name="Felix Günther" userId="e9f2528831dae95f" providerId="LiveId" clId="{8B13F2ED-47C2-41F8-AD73-B73BE3E50A50}" dt="2019-06-02T15:24:39.805" v="1152" actId="20577"/>
          <ac:spMkLst>
            <pc:docMk/>
            <pc:sldMk cId="2295663815" sldId="322"/>
            <ac:spMk id="10" creationId="{78A8F403-DF99-418E-A0DC-CAC3B2E7FD9C}"/>
          </ac:spMkLst>
        </pc:spChg>
        <pc:spChg chg="mod">
          <ac:chgData name="Felix Günther" userId="e9f2528831dae95f" providerId="LiveId" clId="{8B13F2ED-47C2-41F8-AD73-B73BE3E50A50}" dt="2019-06-02T15:22:10.582" v="1076" actId="20577"/>
          <ac:spMkLst>
            <pc:docMk/>
            <pc:sldMk cId="2295663815" sldId="322"/>
            <ac:spMk id="11" creationId="{76523876-7E41-4266-B5B3-F4A11916D11D}"/>
          </ac:spMkLst>
        </pc:spChg>
        <pc:spChg chg="mod">
          <ac:chgData name="Felix Günther" userId="e9f2528831dae95f" providerId="LiveId" clId="{8B13F2ED-47C2-41F8-AD73-B73BE3E50A50}" dt="2019-06-02T15:23:05.110" v="1106" actId="20577"/>
          <ac:spMkLst>
            <pc:docMk/>
            <pc:sldMk cId="2295663815" sldId="322"/>
            <ac:spMk id="27" creationId="{12E29CCC-24A4-47C7-9ED7-DEE7A60784DC}"/>
          </ac:spMkLst>
        </pc:spChg>
        <pc:spChg chg="mod">
          <ac:chgData name="Felix Günther" userId="e9f2528831dae95f" providerId="LiveId" clId="{8B13F2ED-47C2-41F8-AD73-B73BE3E50A50}" dt="2019-06-02T15:23:15.800" v="1127" actId="20577"/>
          <ac:spMkLst>
            <pc:docMk/>
            <pc:sldMk cId="2295663815" sldId="322"/>
            <ac:spMk id="28" creationId="{5C92AEBE-352D-4716-990B-1E61366D2992}"/>
          </ac:spMkLst>
        </pc:spChg>
        <pc:spChg chg="mod">
          <ac:chgData name="Felix Günther" userId="e9f2528831dae95f" providerId="LiveId" clId="{8B13F2ED-47C2-41F8-AD73-B73BE3E50A50}" dt="2019-06-02T15:24:19.669" v="1143" actId="20577"/>
          <ac:spMkLst>
            <pc:docMk/>
            <pc:sldMk cId="2295663815" sldId="322"/>
            <ac:spMk id="29" creationId="{57E01B70-3634-4B9C-94EE-210F5DB18E2E}"/>
          </ac:spMkLst>
        </pc:spChg>
      </pc:sldChg>
      <pc:sldChg chg="addSp delSp modSp add delAnim modAnim">
        <pc:chgData name="Felix Günther" userId="e9f2528831dae95f" providerId="LiveId" clId="{8B13F2ED-47C2-41F8-AD73-B73BE3E50A50}" dt="2019-06-02T16:11:24.029" v="1385" actId="20577"/>
        <pc:sldMkLst>
          <pc:docMk/>
          <pc:sldMk cId="213963945" sldId="323"/>
        </pc:sldMkLst>
        <pc:spChg chg="mod">
          <ac:chgData name="Felix Günther" userId="e9f2528831dae95f" providerId="LiveId" clId="{8B13F2ED-47C2-41F8-AD73-B73BE3E50A50}" dt="2019-06-02T16:11:24.029" v="1385" actId="20577"/>
          <ac:spMkLst>
            <pc:docMk/>
            <pc:sldMk cId="213963945" sldId="323"/>
            <ac:spMk id="2" creationId="{E27C73E3-C41C-4A37-B593-24C822AFEFE2}"/>
          </ac:spMkLst>
        </pc:spChg>
        <pc:spChg chg="del">
          <ac:chgData name="Felix Günther" userId="e9f2528831dae95f" providerId="LiveId" clId="{8B13F2ED-47C2-41F8-AD73-B73BE3E50A50}" dt="2019-06-02T15:50:36.361" v="1218" actId="478"/>
          <ac:spMkLst>
            <pc:docMk/>
            <pc:sldMk cId="213963945" sldId="323"/>
            <ac:spMk id="10" creationId="{78A8F403-DF99-418E-A0DC-CAC3B2E7FD9C}"/>
          </ac:spMkLst>
        </pc:spChg>
        <pc:spChg chg="del">
          <ac:chgData name="Felix Günther" userId="e9f2528831dae95f" providerId="LiveId" clId="{8B13F2ED-47C2-41F8-AD73-B73BE3E50A50}" dt="2019-06-02T15:50:36.361" v="1218" actId="478"/>
          <ac:spMkLst>
            <pc:docMk/>
            <pc:sldMk cId="213963945" sldId="323"/>
            <ac:spMk id="11" creationId="{76523876-7E41-4266-B5B3-F4A11916D11D}"/>
          </ac:spMkLst>
        </pc:spChg>
        <pc:spChg chg="add mod">
          <ac:chgData name="Felix Günther" userId="e9f2528831dae95f" providerId="LiveId" clId="{8B13F2ED-47C2-41F8-AD73-B73BE3E50A50}" dt="2019-06-02T15:51:34.040" v="1226" actId="113"/>
          <ac:spMkLst>
            <pc:docMk/>
            <pc:sldMk cId="213963945" sldId="323"/>
            <ac:spMk id="16" creationId="{72765A84-B15A-4213-99CD-805457CC2080}"/>
          </ac:spMkLst>
        </pc:spChg>
        <pc:spChg chg="add mod">
          <ac:chgData name="Felix Günther" userId="e9f2528831dae95f" providerId="LiveId" clId="{8B13F2ED-47C2-41F8-AD73-B73BE3E50A50}" dt="2019-06-02T15:51:56.860" v="1228" actId="1076"/>
          <ac:spMkLst>
            <pc:docMk/>
            <pc:sldMk cId="213963945" sldId="323"/>
            <ac:spMk id="17" creationId="{6E590590-A0B8-46A3-B80E-0016DDCFE62B}"/>
          </ac:spMkLst>
        </pc:spChg>
        <pc:spChg chg="add mod">
          <ac:chgData name="Felix Günther" userId="e9f2528831dae95f" providerId="LiveId" clId="{8B13F2ED-47C2-41F8-AD73-B73BE3E50A50}" dt="2019-06-02T15:52:13.749" v="1245" actId="20577"/>
          <ac:spMkLst>
            <pc:docMk/>
            <pc:sldMk cId="213963945" sldId="323"/>
            <ac:spMk id="18" creationId="{09E546DF-5262-4122-9299-61CB27783E74}"/>
          </ac:spMkLst>
        </pc:spChg>
        <pc:spChg chg="add mod">
          <ac:chgData name="Felix Günther" userId="e9f2528831dae95f" providerId="LiveId" clId="{8B13F2ED-47C2-41F8-AD73-B73BE3E50A50}" dt="2019-06-02T15:52:44.222" v="1262" actId="20577"/>
          <ac:spMkLst>
            <pc:docMk/>
            <pc:sldMk cId="213963945" sldId="323"/>
            <ac:spMk id="19" creationId="{AFC684E3-AAAD-46BD-A915-0CD3C429079E}"/>
          </ac:spMkLst>
        </pc:spChg>
        <pc:spChg chg="add mod">
          <ac:chgData name="Felix Günther" userId="e9f2528831dae95f" providerId="LiveId" clId="{8B13F2ED-47C2-41F8-AD73-B73BE3E50A50}" dt="2019-06-02T15:52:50.469" v="1273" actId="20577"/>
          <ac:spMkLst>
            <pc:docMk/>
            <pc:sldMk cId="213963945" sldId="323"/>
            <ac:spMk id="20" creationId="{D21D44DA-211A-4057-AC60-534F40953344}"/>
          </ac:spMkLst>
        </pc:spChg>
        <pc:spChg chg="add mod">
          <ac:chgData name="Felix Günther" userId="e9f2528831dae95f" providerId="LiveId" clId="{8B13F2ED-47C2-41F8-AD73-B73BE3E50A50}" dt="2019-06-02T15:56:13.380" v="1330" actId="20577"/>
          <ac:spMkLst>
            <pc:docMk/>
            <pc:sldMk cId="213963945" sldId="323"/>
            <ac:spMk id="21" creationId="{333CBB3F-5A66-4772-B0F0-0EC06E021409}"/>
          </ac:spMkLst>
        </pc:spChg>
        <pc:spChg chg="add mod">
          <ac:chgData name="Felix Günther" userId="e9f2528831dae95f" providerId="LiveId" clId="{8B13F2ED-47C2-41F8-AD73-B73BE3E50A50}" dt="2019-06-02T15:55:04.941" v="1307" actId="20577"/>
          <ac:spMkLst>
            <pc:docMk/>
            <pc:sldMk cId="213963945" sldId="323"/>
            <ac:spMk id="22" creationId="{BFDA7EDD-E248-43AC-8537-A128A2BF242B}"/>
          </ac:spMkLst>
        </pc:spChg>
        <pc:spChg chg="add mod">
          <ac:chgData name="Felix Günther" userId="e9f2528831dae95f" providerId="LiveId" clId="{8B13F2ED-47C2-41F8-AD73-B73BE3E50A50}" dt="2019-06-02T15:55:09.900" v="1318" actId="20577"/>
          <ac:spMkLst>
            <pc:docMk/>
            <pc:sldMk cId="213963945" sldId="323"/>
            <ac:spMk id="23" creationId="{27779C85-5E9D-45EF-BDD5-D9CE7C674765}"/>
          </ac:spMkLst>
        </pc:spChg>
        <pc:spChg chg="add mod">
          <ac:chgData name="Felix Günther" userId="e9f2528831dae95f" providerId="LiveId" clId="{8B13F2ED-47C2-41F8-AD73-B73BE3E50A50}" dt="2019-06-02T15:55:15.388" v="1328" actId="20577"/>
          <ac:spMkLst>
            <pc:docMk/>
            <pc:sldMk cId="213963945" sldId="323"/>
            <ac:spMk id="24" creationId="{5BFC5564-FC80-46E9-87A8-1ECDC6D2A56A}"/>
          </ac:spMkLst>
        </pc:spChg>
        <pc:spChg chg="del">
          <ac:chgData name="Felix Günther" userId="e9f2528831dae95f" providerId="LiveId" clId="{8B13F2ED-47C2-41F8-AD73-B73BE3E50A50}" dt="2019-06-02T15:50:36.361" v="1218" actId="478"/>
          <ac:spMkLst>
            <pc:docMk/>
            <pc:sldMk cId="213963945" sldId="323"/>
            <ac:spMk id="27" creationId="{12E29CCC-24A4-47C7-9ED7-DEE7A60784DC}"/>
          </ac:spMkLst>
        </pc:spChg>
        <pc:spChg chg="del">
          <ac:chgData name="Felix Günther" userId="e9f2528831dae95f" providerId="LiveId" clId="{8B13F2ED-47C2-41F8-AD73-B73BE3E50A50}" dt="2019-06-02T15:50:33.974" v="1217" actId="478"/>
          <ac:spMkLst>
            <pc:docMk/>
            <pc:sldMk cId="213963945" sldId="323"/>
            <ac:spMk id="28" creationId="{5C92AEBE-352D-4716-990B-1E61366D2992}"/>
          </ac:spMkLst>
        </pc:spChg>
        <pc:spChg chg="del">
          <ac:chgData name="Felix Günther" userId="e9f2528831dae95f" providerId="LiveId" clId="{8B13F2ED-47C2-41F8-AD73-B73BE3E50A50}" dt="2019-06-02T15:50:36.361" v="1218" actId="478"/>
          <ac:spMkLst>
            <pc:docMk/>
            <pc:sldMk cId="213963945" sldId="323"/>
            <ac:spMk id="29" creationId="{57E01B70-3634-4B9C-94EE-210F5DB18E2E}"/>
          </ac:spMkLst>
        </pc:spChg>
        <pc:picChg chg="mod">
          <ac:chgData name="Felix Günther" userId="e9f2528831dae95f" providerId="LiveId" clId="{8B13F2ED-47C2-41F8-AD73-B73BE3E50A50}" dt="2019-06-02T15:49:56.559" v="1216" actId="14826"/>
          <ac:picMkLst>
            <pc:docMk/>
            <pc:sldMk cId="213963945" sldId="323"/>
            <ac:picMk id="7" creationId="{E3E75BBE-BE16-4DC3-A4C8-B50E6086852A}"/>
          </ac:picMkLst>
        </pc:picChg>
        <pc:picChg chg="add mod">
          <ac:chgData name="Felix Günther" userId="e9f2528831dae95f" providerId="LiveId" clId="{8B13F2ED-47C2-41F8-AD73-B73BE3E50A50}" dt="2019-06-02T15:51:01.351" v="1220" actId="1076"/>
          <ac:picMkLst>
            <pc:docMk/>
            <pc:sldMk cId="213963945" sldId="323"/>
            <ac:picMk id="12" creationId="{A0AAC8FA-95D3-4851-8BD3-A22AC6B63310}"/>
          </ac:picMkLst>
        </pc:picChg>
        <pc:picChg chg="add mod">
          <ac:chgData name="Felix Günther" userId="e9f2528831dae95f" providerId="LiveId" clId="{8B13F2ED-47C2-41F8-AD73-B73BE3E50A50}" dt="2019-06-02T15:51:01.351" v="1220" actId="1076"/>
          <ac:picMkLst>
            <pc:docMk/>
            <pc:sldMk cId="213963945" sldId="323"/>
            <ac:picMk id="13" creationId="{28268C09-7EEF-4A3A-8E9D-E87EEC88379B}"/>
          </ac:picMkLst>
        </pc:picChg>
        <pc:picChg chg="add mod">
          <ac:chgData name="Felix Günther" userId="e9f2528831dae95f" providerId="LiveId" clId="{8B13F2ED-47C2-41F8-AD73-B73BE3E50A50}" dt="2019-06-02T15:51:01.351" v="1220" actId="1076"/>
          <ac:picMkLst>
            <pc:docMk/>
            <pc:sldMk cId="213963945" sldId="323"/>
            <ac:picMk id="14" creationId="{3F8F5E56-3FEF-44FF-9161-F9F5C0A1C3E9}"/>
          </ac:picMkLst>
        </pc:picChg>
        <pc:picChg chg="add mod">
          <ac:chgData name="Felix Günther" userId="e9f2528831dae95f" providerId="LiveId" clId="{8B13F2ED-47C2-41F8-AD73-B73BE3E50A50}" dt="2019-06-02T15:51:01.351" v="1220" actId="1076"/>
          <ac:picMkLst>
            <pc:docMk/>
            <pc:sldMk cId="213963945" sldId="323"/>
            <ac:picMk id="15" creationId="{9CA2B1D3-3455-4137-8246-F7DF19A61946}"/>
          </ac:picMkLst>
        </pc:picChg>
      </pc:sldChg>
      <pc:sldChg chg="addSp delSp modSp add setBg delAnim">
        <pc:chgData name="Felix Günther" userId="e9f2528831dae95f" providerId="LiveId" clId="{8B13F2ED-47C2-41F8-AD73-B73BE3E50A50}" dt="2019-06-02T15:58:56.596" v="1355" actId="478"/>
        <pc:sldMkLst>
          <pc:docMk/>
          <pc:sldMk cId="2908655777" sldId="324"/>
        </pc:sldMkLst>
        <pc:spChg chg="mod">
          <ac:chgData name="Felix Günther" userId="e9f2528831dae95f" providerId="LiveId" clId="{8B13F2ED-47C2-41F8-AD73-B73BE3E50A50}" dt="2019-06-02T15:48:47.628" v="1215" actId="20577"/>
          <ac:spMkLst>
            <pc:docMk/>
            <pc:sldMk cId="2908655777" sldId="324"/>
            <ac:spMk id="2" creationId="{E27C73E3-C41C-4A37-B593-24C822AFEFE2}"/>
          </ac:spMkLst>
        </pc:spChg>
        <pc:spChg chg="del mod">
          <ac:chgData name="Felix Günther" userId="e9f2528831dae95f" providerId="LiveId" clId="{8B13F2ED-47C2-41F8-AD73-B73BE3E50A50}" dt="2019-06-02T15:58:56.596" v="1355" actId="478"/>
          <ac:spMkLst>
            <pc:docMk/>
            <pc:sldMk cId="2908655777" sldId="324"/>
            <ac:spMk id="5" creationId="{1A5F0123-C7D0-47DE-A3B8-143AE0612B12}"/>
          </ac:spMkLst>
        </pc:spChg>
        <pc:spChg chg="del mod">
          <ac:chgData name="Felix Günther" userId="e9f2528831dae95f" providerId="LiveId" clId="{8B13F2ED-47C2-41F8-AD73-B73BE3E50A50}" dt="2019-06-02T15:58:30.213" v="1349" actId="478"/>
          <ac:spMkLst>
            <pc:docMk/>
            <pc:sldMk cId="2908655777" sldId="324"/>
            <ac:spMk id="10" creationId="{78A8F403-DF99-418E-A0DC-CAC3B2E7FD9C}"/>
          </ac:spMkLst>
        </pc:spChg>
        <pc:spChg chg="del">
          <ac:chgData name="Felix Günther" userId="e9f2528831dae95f" providerId="LiveId" clId="{8B13F2ED-47C2-41F8-AD73-B73BE3E50A50}" dt="2019-06-02T15:58:36.438" v="1353" actId="478"/>
          <ac:spMkLst>
            <pc:docMk/>
            <pc:sldMk cId="2908655777" sldId="324"/>
            <ac:spMk id="11" creationId="{76523876-7E41-4266-B5B3-F4A11916D11D}"/>
          </ac:spMkLst>
        </pc:spChg>
        <pc:spChg chg="del">
          <ac:chgData name="Felix Günther" userId="e9f2528831dae95f" providerId="LiveId" clId="{8B13F2ED-47C2-41F8-AD73-B73BE3E50A50}" dt="2019-06-02T15:58:34.957" v="1352" actId="478"/>
          <ac:spMkLst>
            <pc:docMk/>
            <pc:sldMk cId="2908655777" sldId="324"/>
            <ac:spMk id="27" creationId="{12E29CCC-24A4-47C7-9ED7-DEE7A60784DC}"/>
          </ac:spMkLst>
        </pc:spChg>
        <pc:spChg chg="del">
          <ac:chgData name="Felix Günther" userId="e9f2528831dae95f" providerId="LiveId" clId="{8B13F2ED-47C2-41F8-AD73-B73BE3E50A50}" dt="2019-06-02T15:58:33.518" v="1351" actId="478"/>
          <ac:spMkLst>
            <pc:docMk/>
            <pc:sldMk cId="2908655777" sldId="324"/>
            <ac:spMk id="28" creationId="{5C92AEBE-352D-4716-990B-1E61366D2992}"/>
          </ac:spMkLst>
        </pc:spChg>
        <pc:spChg chg="del">
          <ac:chgData name="Felix Günther" userId="e9f2528831dae95f" providerId="LiveId" clId="{8B13F2ED-47C2-41F8-AD73-B73BE3E50A50}" dt="2019-06-02T15:58:31.830" v="1350" actId="478"/>
          <ac:spMkLst>
            <pc:docMk/>
            <pc:sldMk cId="2908655777" sldId="324"/>
            <ac:spMk id="29" creationId="{57E01B70-3634-4B9C-94EE-210F5DB18E2E}"/>
          </ac:spMkLst>
        </pc:spChg>
        <pc:picChg chg="mod">
          <ac:chgData name="Felix Günther" userId="e9f2528831dae95f" providerId="LiveId" clId="{8B13F2ED-47C2-41F8-AD73-B73BE3E50A50}" dt="2019-06-02T15:57:52.371" v="1339" actId="14826"/>
          <ac:picMkLst>
            <pc:docMk/>
            <pc:sldMk cId="2908655777" sldId="324"/>
            <ac:picMk id="7" creationId="{E3E75BBE-BE16-4DC3-A4C8-B50E6086852A}"/>
          </ac:picMkLst>
        </pc:picChg>
        <pc:picChg chg="add mod ord">
          <ac:chgData name="Felix Günther" userId="e9f2528831dae95f" providerId="LiveId" clId="{8B13F2ED-47C2-41F8-AD73-B73BE3E50A50}" dt="2019-06-02T15:58:54.993" v="1354" actId="1076"/>
          <ac:picMkLst>
            <pc:docMk/>
            <pc:sldMk cId="2908655777" sldId="324"/>
            <ac:picMk id="8" creationId="{78AC1798-027E-4635-9277-08AA12202286}"/>
          </ac:picMkLst>
        </pc:picChg>
        <pc:cxnChg chg="mod">
          <ac:chgData name="Felix Günther" userId="e9f2528831dae95f" providerId="LiveId" clId="{8B13F2ED-47C2-41F8-AD73-B73BE3E50A50}" dt="2019-06-02T15:57:57.404" v="1340" actId="14100"/>
          <ac:cxnSpMkLst>
            <pc:docMk/>
            <pc:sldMk cId="2908655777" sldId="324"/>
            <ac:cxnSpMk id="4" creationId="{7DC632FA-2562-4489-8750-73CB9BB05B0D}"/>
          </ac:cxnSpMkLst>
        </pc:cxnChg>
      </pc:sldChg>
      <pc:sldChg chg="add ord setBg">
        <pc:chgData name="Felix Günther" userId="e9f2528831dae95f" providerId="LiveId" clId="{8B13F2ED-47C2-41F8-AD73-B73BE3E50A50}" dt="2019-06-02T16:00:14.398" v="1359"/>
        <pc:sldMkLst>
          <pc:docMk/>
          <pc:sldMk cId="820623128" sldId="32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A72C02B-DDBE-413D-8120-CC790EE17B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Game Design Introduction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DD4ADD-50BB-4D48-BBB1-B9F41D6B22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07D46-3DDF-4927-820E-63D8CCC77CA6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C56235-9F59-4446-A0AE-171B386B40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81FEE4-9394-46C7-B3DE-4859F9745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AA3E4-4659-4A54-A33C-DC4912DE9E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63549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Game Design 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FA57-35ED-4A56-B7E2-07C7F05E3DED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D7C5F-7DF5-4511-92D6-779D35F6C6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26555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936CE-1150-411A-8298-2A4C54C27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DF310CC-6049-4A3D-B5E2-C43FAE141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628CF-CFB2-4BF4-9021-33E50670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3A5A62-5419-469A-A5C7-71A1497E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A56B39-DA73-4A8F-9AE4-17F57CC16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1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2EB4C-6FBA-40D9-A392-0C5078F9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093B63-CFCC-4C12-AEAC-054E205D5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B5E46A-108A-49C9-A008-D2093007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405BD2-204B-4FE9-BA2D-703AEF71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E019A-0705-49CF-8CE1-582B440B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95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C05F04-B020-4C01-A2E8-566C82358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80FD0A-E18D-4144-847F-D1BEB847B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B929F0-3EBF-437C-A5B8-DB636E0A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6B286C-653D-473E-8D95-524C45B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96F3EC-8F1E-4025-8E71-574DF153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54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61E5B-6904-4546-8252-7E2B6F56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389C7-D456-410B-9A3F-FA1FF8C0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AEDC9F-2445-4CC9-8DDD-E9608D18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456130-2F95-4011-B594-236B7E42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D29419-CF2E-4451-874C-59FD735F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15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74FC5-A718-4954-B1BF-A8762FB6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D7B91-AC99-44F1-BBF5-5E9DFB22E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F01537-6449-4317-9356-77533E4C6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F2E910-FA2E-4B01-B751-832A0521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B39D47-A28A-4740-AF68-A86360CE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60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D3733-6CE3-4DF0-9448-29158359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6900C2-5028-417A-A5AA-F2DFC719B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BBF029-E62D-4BF7-8634-0FEEFAAD7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02ACD6-5589-435A-A0C9-3C033BE6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8D76D1-B4CC-4869-92A0-55F01B28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C9ECDA-E917-4CE0-9069-FA1EDBAD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3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C79B2-6071-4709-865A-5419BE4E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E88463-AB8A-4427-AC6C-CFED7DBA3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3C0BF9-22EB-47F8-9137-556ECFBA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89DEFF-9EEF-4325-80B6-CDAC58A0A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87BA796-2442-485C-9554-21CA83CCD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32EBA1B-4C12-4D5C-B377-E01574A3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72AC492-A627-4204-8EBD-C87674C4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20E10C2-2DF1-4749-B751-40818AAC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03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17015-1DA0-4E2C-88DF-202836A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CE35B2B-3089-4564-8CF8-5F7EF5A13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C9428E-D28B-4994-AEAA-E28D0484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F4C31B-A934-4548-B61E-4BC2652C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23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2649299-4CB4-45A1-AF64-A106DB47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1E5EE9C-28CE-46C4-B01F-CE0C46D5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E22727-6BB9-4E50-B08F-1F5BBB63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53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94C33-4937-4044-AF06-435AE092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2964DE-AF3B-4C2F-BA92-963B22164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D35CB6-536C-4543-91FD-D0DB5BB34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D783AE-F96B-4787-A67A-48A11D5E3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10F924-AC25-4405-9520-CA24B48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90EB7B-16A5-4251-A2F4-516DA29D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05AC2B-179D-41D1-9C43-90A3A187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4968203-8760-4CE7-8EC7-37D09C9E5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CA0C81-7BCE-44E9-AFE3-9161FDB5A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C8D658-2E7D-43D2-9833-FDD7E8E8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B411DF-328F-4DF7-9C51-B719B4F8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DB28028-D2A9-4454-92A7-9E213AC9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7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65255B-79B2-429D-B975-6F3FB2A4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413CD5-0914-48E7-A2DF-3E17B933F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5DA63-0316-47C4-A676-8EE7177D6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5D7C3-8AB4-4DCF-B2BE-21D5FD364C2E}" type="datetimeFigureOut">
              <a:rPr lang="de-DE" smtClean="0"/>
              <a:t>02.06.2019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712E05-85D0-4B09-BEDF-C699133C5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D0CFCA-C015-4383-A108-85A19B832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6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502003F-29DB-48DE-8DEB-D5EC0E4D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01" y="548221"/>
            <a:ext cx="4740797" cy="4740797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77ED41BC-6371-494F-9BC2-BC2A3E801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421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GB" sz="6000" u="sng" dirty="0">
                <a:solidFill>
                  <a:schemeClr val="bg1"/>
                </a:solidFill>
                <a:latin typeface="Good Times" panose="00000400000000000000" pitchFamily="2" charset="0"/>
              </a:rPr>
              <a:t>Space Force</a:t>
            </a:r>
          </a:p>
        </p:txBody>
      </p:sp>
    </p:spTree>
    <p:extLst>
      <p:ext uri="{BB962C8B-B14F-4D97-AF65-F5344CB8AC3E}">
        <p14:creationId xmlns:p14="http://schemas.microsoft.com/office/powerpoint/2010/main" val="160517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57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5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42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pielzeug, LEGO enthält.&#10;&#10;Automatisch generierte Beschreibung">
            <a:extLst>
              <a:ext uri="{FF2B5EF4-FFF2-40B4-BE49-F238E27FC236}">
                <a16:creationId xmlns:a16="http://schemas.microsoft.com/office/drawing/2014/main" id="{0814DF44-5CB3-478B-9A8D-744F7A61C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5" y="0"/>
            <a:ext cx="11082130" cy="68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6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62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5F0123-C7D0-47DE-A3B8-143AE0612B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6" y="-54667"/>
            <a:ext cx="9677402" cy="1233018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Identified</a:t>
            </a: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Difficulties</a:t>
            </a:r>
            <a:endParaRPr lang="de-D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ood Times" panose="00000400000000000000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DC632FA-2562-4489-8750-73CB9BB05B0D}"/>
              </a:ext>
            </a:extLst>
          </p:cNvPr>
          <p:cNvCxnSpPr>
            <a:cxnSpLocks/>
          </p:cNvCxnSpPr>
          <p:nvPr/>
        </p:nvCxnSpPr>
        <p:spPr>
          <a:xfrm>
            <a:off x="735496" y="1178351"/>
            <a:ext cx="860984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523876-7E41-4266-B5B3-F4A11916D11D}"/>
              </a:ext>
            </a:extLst>
          </p:cNvPr>
          <p:cNvSpPr txBox="1"/>
          <p:nvPr/>
        </p:nvSpPr>
        <p:spPr>
          <a:xfrm>
            <a:off x="1676396" y="1549170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Can’t use most of Unity’s tools!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E75BBE-BE16-4DC3-A4C8-B50E60868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8" y="10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2E29CCC-24A4-47C7-9ED7-DEE7A60784DC}"/>
              </a:ext>
            </a:extLst>
          </p:cNvPr>
          <p:cNvSpPr txBox="1"/>
          <p:nvPr/>
        </p:nvSpPr>
        <p:spPr>
          <a:xfrm>
            <a:off x="1676396" y="2443208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Pathfinding is a b*tch!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C92AEBE-352D-4716-990B-1E61366D2992}"/>
              </a:ext>
            </a:extLst>
          </p:cNvPr>
          <p:cNvSpPr txBox="1"/>
          <p:nvPr/>
        </p:nvSpPr>
        <p:spPr>
          <a:xfrm>
            <a:off x="1676396" y="3337246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Performance…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7E01B70-3634-4B9C-94EE-210F5DB18E2E}"/>
              </a:ext>
            </a:extLst>
          </p:cNvPr>
          <p:cNvSpPr txBox="1"/>
          <p:nvPr/>
        </p:nvSpPr>
        <p:spPr>
          <a:xfrm>
            <a:off x="1676396" y="4231284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Coding standards…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464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5F0123-C7D0-47DE-A3B8-143AE0612B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6" y="-54667"/>
            <a:ext cx="9677402" cy="1233018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Gate II Goals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DC632FA-2562-4489-8750-73CB9BB05B0D}"/>
              </a:ext>
            </a:extLst>
          </p:cNvPr>
          <p:cNvCxnSpPr>
            <a:cxnSpLocks/>
          </p:cNvCxnSpPr>
          <p:nvPr/>
        </p:nvCxnSpPr>
        <p:spPr>
          <a:xfrm>
            <a:off x="1411357" y="1178351"/>
            <a:ext cx="793397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523876-7E41-4266-B5B3-F4A11916D11D}"/>
              </a:ext>
            </a:extLst>
          </p:cNvPr>
          <p:cNvSpPr txBox="1"/>
          <p:nvPr/>
        </p:nvSpPr>
        <p:spPr>
          <a:xfrm>
            <a:off x="1676396" y="1549170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Unit Behaviour + Swarm Movement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E75BBE-BE16-4DC3-A4C8-B50E60868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8" y="10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2E29CCC-24A4-47C7-9ED7-DEE7A60784DC}"/>
              </a:ext>
            </a:extLst>
          </p:cNvPr>
          <p:cNvSpPr txBox="1"/>
          <p:nvPr/>
        </p:nvSpPr>
        <p:spPr>
          <a:xfrm>
            <a:off x="1676396" y="2443208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Combat System and Ship Classes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C92AEBE-352D-4716-990B-1E61366D2992}"/>
              </a:ext>
            </a:extLst>
          </p:cNvPr>
          <p:cNvSpPr txBox="1"/>
          <p:nvPr/>
        </p:nvSpPr>
        <p:spPr>
          <a:xfrm>
            <a:off x="1676396" y="3337246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Unit + Faction Editor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7E01B70-3634-4B9C-94EE-210F5DB18E2E}"/>
              </a:ext>
            </a:extLst>
          </p:cNvPr>
          <p:cNvSpPr txBox="1"/>
          <p:nvPr/>
        </p:nvSpPr>
        <p:spPr>
          <a:xfrm>
            <a:off x="1676396" y="4231284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Event System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A8F403-DF99-418E-A0DC-CAC3B2E7FD9C}"/>
              </a:ext>
            </a:extLst>
          </p:cNvPr>
          <p:cNvSpPr txBox="1"/>
          <p:nvPr/>
        </p:nvSpPr>
        <p:spPr>
          <a:xfrm>
            <a:off x="1676396" y="5125322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3+ Maps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66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2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5F0123-C7D0-47DE-A3B8-143AE0612B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6" y="-54667"/>
            <a:ext cx="9677402" cy="1233018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Overscoped</a:t>
            </a: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 A. F.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DC632FA-2562-4489-8750-73CB9BB05B0D}"/>
              </a:ext>
            </a:extLst>
          </p:cNvPr>
          <p:cNvCxnSpPr>
            <a:cxnSpLocks/>
          </p:cNvCxnSpPr>
          <p:nvPr/>
        </p:nvCxnSpPr>
        <p:spPr>
          <a:xfrm>
            <a:off x="1411357" y="1178351"/>
            <a:ext cx="793397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E3E75BBE-BE16-4DC3-A4C8-B50E60868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8" y="10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0AAC8FA-95D3-4851-8BD3-A22AC6B63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98" y="154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8268C09-7EEF-4A3A-8E9D-E87EEC883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29" y="154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8F5E56-3FEF-44FF-9161-F9F5C0A1C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98" y="3710354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CA2B1D3-3455-4137-8246-F7DF19A61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29" y="3710354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72765A84-B15A-4213-99CD-805457CC2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4006" y="1820553"/>
            <a:ext cx="2928384" cy="4267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Felix Günther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7" name="Inhaltsplatzhalter 9">
            <a:extLst>
              <a:ext uri="{FF2B5EF4-FFF2-40B4-BE49-F238E27FC236}">
                <a16:creationId xmlns:a16="http://schemas.microsoft.com/office/drawing/2014/main" id="{6E590590-A0B8-46A3-B80E-0016DDCFE62B}"/>
              </a:ext>
            </a:extLst>
          </p:cNvPr>
          <p:cNvSpPr txBox="1">
            <a:spLocks/>
          </p:cNvSpPr>
          <p:nvPr/>
        </p:nvSpPr>
        <p:spPr>
          <a:xfrm>
            <a:off x="9077229" y="1818808"/>
            <a:ext cx="2928384" cy="42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</a:rPr>
              <a:t>Felix Günther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Inhaltsplatzhalter 9">
            <a:extLst>
              <a:ext uri="{FF2B5EF4-FFF2-40B4-BE49-F238E27FC236}">
                <a16:creationId xmlns:a16="http://schemas.microsoft.com/office/drawing/2014/main" id="{09E546DF-5262-4122-9299-61CB27783E74}"/>
              </a:ext>
            </a:extLst>
          </p:cNvPr>
          <p:cNvSpPr txBox="1">
            <a:spLocks/>
          </p:cNvSpPr>
          <p:nvPr/>
        </p:nvSpPr>
        <p:spPr>
          <a:xfrm>
            <a:off x="9077229" y="2269415"/>
            <a:ext cx="2928384" cy="42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</a:rPr>
              <a:t>Dariush </a:t>
            </a:r>
            <a:r>
              <a:rPr lang="en-GB" sz="2400" dirty="0" err="1">
                <a:solidFill>
                  <a:schemeClr val="bg1"/>
                </a:solidFill>
              </a:rPr>
              <a:t>Sanaye</a:t>
            </a: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9" name="Inhaltsplatzhalter 9">
            <a:extLst>
              <a:ext uri="{FF2B5EF4-FFF2-40B4-BE49-F238E27FC236}">
                <a16:creationId xmlns:a16="http://schemas.microsoft.com/office/drawing/2014/main" id="{AFC684E3-AAAD-46BD-A915-0CD3C429079E}"/>
              </a:ext>
            </a:extLst>
          </p:cNvPr>
          <p:cNvSpPr txBox="1">
            <a:spLocks/>
          </p:cNvSpPr>
          <p:nvPr/>
        </p:nvSpPr>
        <p:spPr>
          <a:xfrm>
            <a:off x="2974006" y="3978766"/>
            <a:ext cx="2928384" cy="42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</a:rPr>
              <a:t>Nils </a:t>
            </a:r>
            <a:r>
              <a:rPr lang="en-GB" sz="2400" dirty="0" err="1">
                <a:solidFill>
                  <a:schemeClr val="bg1"/>
                </a:solidFill>
              </a:rPr>
              <a:t>Hausfeld</a:t>
            </a: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Inhaltsplatzhalter 9">
            <a:extLst>
              <a:ext uri="{FF2B5EF4-FFF2-40B4-BE49-F238E27FC236}">
                <a16:creationId xmlns:a16="http://schemas.microsoft.com/office/drawing/2014/main" id="{D21D44DA-211A-4057-AC60-534F40953344}"/>
              </a:ext>
            </a:extLst>
          </p:cNvPr>
          <p:cNvSpPr txBox="1">
            <a:spLocks/>
          </p:cNvSpPr>
          <p:nvPr/>
        </p:nvSpPr>
        <p:spPr>
          <a:xfrm>
            <a:off x="2974006" y="4429373"/>
            <a:ext cx="2928384" cy="42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</a:rPr>
              <a:t>Noah </a:t>
            </a:r>
            <a:r>
              <a:rPr lang="en-GB" sz="2400" dirty="0" err="1">
                <a:solidFill>
                  <a:schemeClr val="bg1"/>
                </a:solidFill>
              </a:rPr>
              <a:t>Hübner</a:t>
            </a: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1" name="Inhaltsplatzhalter 9">
            <a:extLst>
              <a:ext uri="{FF2B5EF4-FFF2-40B4-BE49-F238E27FC236}">
                <a16:creationId xmlns:a16="http://schemas.microsoft.com/office/drawing/2014/main" id="{333CBB3F-5A66-4772-B0F0-0EC06E021409}"/>
              </a:ext>
            </a:extLst>
          </p:cNvPr>
          <p:cNvSpPr txBox="1">
            <a:spLocks/>
          </p:cNvSpPr>
          <p:nvPr/>
        </p:nvSpPr>
        <p:spPr>
          <a:xfrm>
            <a:off x="2974006" y="4879980"/>
            <a:ext cx="2928384" cy="42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</a:rPr>
              <a:t>Lucas </a:t>
            </a:r>
            <a:r>
              <a:rPr lang="en-GB" sz="2400" dirty="0" err="1">
                <a:solidFill>
                  <a:schemeClr val="bg1"/>
                </a:solidFill>
              </a:rPr>
              <a:t>Rudziansky</a:t>
            </a: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2" name="Inhaltsplatzhalter 9">
            <a:extLst>
              <a:ext uri="{FF2B5EF4-FFF2-40B4-BE49-F238E27FC236}">
                <a16:creationId xmlns:a16="http://schemas.microsoft.com/office/drawing/2014/main" id="{BFDA7EDD-E248-43AC-8537-A128A2BF242B}"/>
              </a:ext>
            </a:extLst>
          </p:cNvPr>
          <p:cNvSpPr txBox="1">
            <a:spLocks/>
          </p:cNvSpPr>
          <p:nvPr/>
        </p:nvSpPr>
        <p:spPr>
          <a:xfrm>
            <a:off x="9077229" y="3978766"/>
            <a:ext cx="2928384" cy="42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</a:rPr>
              <a:t>Johannes Geier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3" name="Inhaltsplatzhalter 9">
            <a:extLst>
              <a:ext uri="{FF2B5EF4-FFF2-40B4-BE49-F238E27FC236}">
                <a16:creationId xmlns:a16="http://schemas.microsoft.com/office/drawing/2014/main" id="{27779C85-5E9D-45EF-BDD5-D9CE7C674765}"/>
              </a:ext>
            </a:extLst>
          </p:cNvPr>
          <p:cNvSpPr txBox="1">
            <a:spLocks/>
          </p:cNvSpPr>
          <p:nvPr/>
        </p:nvSpPr>
        <p:spPr>
          <a:xfrm>
            <a:off x="9077229" y="4429373"/>
            <a:ext cx="2928384" cy="42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</a:rPr>
              <a:t>Armin Grbic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4" name="Inhaltsplatzhalter 9">
            <a:extLst>
              <a:ext uri="{FF2B5EF4-FFF2-40B4-BE49-F238E27FC236}">
                <a16:creationId xmlns:a16="http://schemas.microsoft.com/office/drawing/2014/main" id="{5BFC5564-FC80-46E9-87A8-1ECDC6D2A56A}"/>
              </a:ext>
            </a:extLst>
          </p:cNvPr>
          <p:cNvSpPr txBox="1">
            <a:spLocks/>
          </p:cNvSpPr>
          <p:nvPr/>
        </p:nvSpPr>
        <p:spPr>
          <a:xfrm>
            <a:off x="9077229" y="4879980"/>
            <a:ext cx="2928384" cy="42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1"/>
                </a:solidFill>
              </a:rPr>
              <a:t>Dennis Alp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Person, Mann, Anzug, Schlips enthält.&#10;&#10;Automatisch generierte Beschreibung">
            <a:extLst>
              <a:ext uri="{FF2B5EF4-FFF2-40B4-BE49-F238E27FC236}">
                <a16:creationId xmlns:a16="http://schemas.microsoft.com/office/drawing/2014/main" id="{78AC1798-027E-4635-9277-08AA1220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296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6" y="-54667"/>
            <a:ext cx="9677402" cy="1233018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Thank</a:t>
            </a: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you</a:t>
            </a: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!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DC632FA-2562-4489-8750-73CB9BB05B0D}"/>
              </a:ext>
            </a:extLst>
          </p:cNvPr>
          <p:cNvCxnSpPr>
            <a:cxnSpLocks/>
          </p:cNvCxnSpPr>
          <p:nvPr/>
        </p:nvCxnSpPr>
        <p:spPr>
          <a:xfrm>
            <a:off x="596348" y="1178351"/>
            <a:ext cx="8748988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E3E75BBE-BE16-4DC3-A4C8-B50E60868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8" y="10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655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5F0123-C7D0-47DE-A3B8-143AE0612B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6" y="-54667"/>
            <a:ext cx="9677402" cy="1233018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Quick Info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DC632FA-2562-4489-8750-73CB9BB05B0D}"/>
              </a:ext>
            </a:extLst>
          </p:cNvPr>
          <p:cNvCxnSpPr>
            <a:cxnSpLocks/>
          </p:cNvCxnSpPr>
          <p:nvPr/>
        </p:nvCxnSpPr>
        <p:spPr>
          <a:xfrm>
            <a:off x="1417739" y="1178351"/>
            <a:ext cx="792759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523876-7E41-4266-B5B3-F4A11916D11D}"/>
              </a:ext>
            </a:extLst>
          </p:cNvPr>
          <p:cNvSpPr txBox="1"/>
          <p:nvPr/>
        </p:nvSpPr>
        <p:spPr>
          <a:xfrm>
            <a:off x="2132202" y="154917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Genre: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91E381-5ECA-4A6D-97C5-DEF0943B904E}"/>
              </a:ext>
            </a:extLst>
          </p:cNvPr>
          <p:cNvSpPr txBox="1"/>
          <p:nvPr/>
        </p:nvSpPr>
        <p:spPr>
          <a:xfrm>
            <a:off x="6096000" y="154917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Realtime Strategy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E75BBE-BE16-4DC3-A4C8-B50E60868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8" y="10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8C18B11-51B6-4015-A93D-C675BE15C17C}"/>
              </a:ext>
            </a:extLst>
          </p:cNvPr>
          <p:cNvSpPr txBox="1"/>
          <p:nvPr/>
        </p:nvSpPr>
        <p:spPr>
          <a:xfrm>
            <a:off x="2132202" y="207239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Perspective: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F209C8-BF4D-43F2-BED5-D4356A01EBE6}"/>
              </a:ext>
            </a:extLst>
          </p:cNvPr>
          <p:cNvSpPr txBox="1"/>
          <p:nvPr/>
        </p:nvSpPr>
        <p:spPr>
          <a:xfrm>
            <a:off x="6096000" y="207239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3D Isometric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015262-793A-4C40-91E3-DF893E2B005E}"/>
              </a:ext>
            </a:extLst>
          </p:cNvPr>
          <p:cNvSpPr txBox="1"/>
          <p:nvPr/>
        </p:nvSpPr>
        <p:spPr>
          <a:xfrm>
            <a:off x="2132202" y="259561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Setting: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DDB3B80-2BD3-4E60-BD15-DC184A5097C8}"/>
              </a:ext>
            </a:extLst>
          </p:cNvPr>
          <p:cNvSpPr txBox="1"/>
          <p:nvPr/>
        </p:nvSpPr>
        <p:spPr>
          <a:xfrm>
            <a:off x="6096000" y="259561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Sci-Fi Space Battles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CFA2604-09EC-470E-9AE8-15FC2FC37100}"/>
              </a:ext>
            </a:extLst>
          </p:cNvPr>
          <p:cNvSpPr txBox="1"/>
          <p:nvPr/>
        </p:nvSpPr>
        <p:spPr>
          <a:xfrm>
            <a:off x="2132202" y="311883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Engine: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68EFC63-FBF0-4B62-8CFF-DD0E38D4A47B}"/>
              </a:ext>
            </a:extLst>
          </p:cNvPr>
          <p:cNvSpPr txBox="1"/>
          <p:nvPr/>
        </p:nvSpPr>
        <p:spPr>
          <a:xfrm>
            <a:off x="6096000" y="311883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Unity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D65B0E9-3B3F-4D29-B802-8FFC9DEF13FB}"/>
              </a:ext>
            </a:extLst>
          </p:cNvPr>
          <p:cNvSpPr txBox="1"/>
          <p:nvPr/>
        </p:nvSpPr>
        <p:spPr>
          <a:xfrm>
            <a:off x="2132202" y="364205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Players: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86D8F77-9902-4920-AFE6-B130E76CBB72}"/>
              </a:ext>
            </a:extLst>
          </p:cNvPr>
          <p:cNvSpPr txBox="1"/>
          <p:nvPr/>
        </p:nvSpPr>
        <p:spPr>
          <a:xfrm>
            <a:off x="6096000" y="364205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2-8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65335C4-F0CC-407D-9CEF-FA4795AB72C1}"/>
              </a:ext>
            </a:extLst>
          </p:cNvPr>
          <p:cNvSpPr txBox="1"/>
          <p:nvPr/>
        </p:nvSpPr>
        <p:spPr>
          <a:xfrm>
            <a:off x="2132202" y="416527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Age: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36678D-9E6D-4040-91E5-7178D7ADBEAD}"/>
              </a:ext>
            </a:extLst>
          </p:cNvPr>
          <p:cNvSpPr txBox="1"/>
          <p:nvPr/>
        </p:nvSpPr>
        <p:spPr>
          <a:xfrm>
            <a:off x="6096000" y="416527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12+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1EAE32F-1800-4AE4-A32D-F8EEEF584CD6}"/>
              </a:ext>
            </a:extLst>
          </p:cNvPr>
          <p:cNvSpPr txBox="1"/>
          <p:nvPr/>
        </p:nvSpPr>
        <p:spPr>
          <a:xfrm>
            <a:off x="2132202" y="468849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Platform: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3725DC8-8575-4A82-B2DE-E21D83CB9817}"/>
              </a:ext>
            </a:extLst>
          </p:cNvPr>
          <p:cNvSpPr txBox="1"/>
          <p:nvPr/>
        </p:nvSpPr>
        <p:spPr>
          <a:xfrm>
            <a:off x="6096000" y="468849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PC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E13FEA2-EC2C-4AE2-964E-69F06ED0CD66}"/>
              </a:ext>
            </a:extLst>
          </p:cNvPr>
          <p:cNvSpPr txBox="1"/>
          <p:nvPr/>
        </p:nvSpPr>
        <p:spPr>
          <a:xfrm>
            <a:off x="2132202" y="521171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Input: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6F10D0A-E544-428C-A562-01D154EB6C64}"/>
              </a:ext>
            </a:extLst>
          </p:cNvPr>
          <p:cNvSpPr txBox="1"/>
          <p:nvPr/>
        </p:nvSpPr>
        <p:spPr>
          <a:xfrm>
            <a:off x="6096000" y="5211710"/>
            <a:ext cx="377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Mouse, Keyboard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086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5F0123-C7D0-47DE-A3B8-143AE0612B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6" y="-54667"/>
            <a:ext cx="9677402" cy="1233018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Core Features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DC632FA-2562-4489-8750-73CB9BB05B0D}"/>
              </a:ext>
            </a:extLst>
          </p:cNvPr>
          <p:cNvCxnSpPr>
            <a:cxnSpLocks/>
          </p:cNvCxnSpPr>
          <p:nvPr/>
        </p:nvCxnSpPr>
        <p:spPr>
          <a:xfrm>
            <a:off x="1558198" y="1178351"/>
            <a:ext cx="7787138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523876-7E41-4266-B5B3-F4A11916D11D}"/>
              </a:ext>
            </a:extLst>
          </p:cNvPr>
          <p:cNvSpPr txBox="1"/>
          <p:nvPr/>
        </p:nvSpPr>
        <p:spPr>
          <a:xfrm>
            <a:off x="1676396" y="1549170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Take control over mighty space ships!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E75BBE-BE16-4DC3-A4C8-B50E60868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8" y="10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2E29CCC-24A4-47C7-9ED7-DEE7A60784DC}"/>
              </a:ext>
            </a:extLst>
          </p:cNvPr>
          <p:cNvSpPr txBox="1"/>
          <p:nvPr/>
        </p:nvSpPr>
        <p:spPr>
          <a:xfrm>
            <a:off x="1676396" y="2443208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Fight your friends and enemies online! 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C92AEBE-352D-4716-990B-1E61366D2992}"/>
              </a:ext>
            </a:extLst>
          </p:cNvPr>
          <p:cNvSpPr txBox="1"/>
          <p:nvPr/>
        </p:nvSpPr>
        <p:spPr>
          <a:xfrm>
            <a:off x="1676396" y="3337246"/>
            <a:ext cx="9677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 the battlefield and capture map objects to gain an advantage! 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7E01B70-3634-4B9C-94EE-210F5DB18E2E}"/>
              </a:ext>
            </a:extLst>
          </p:cNvPr>
          <p:cNvSpPr txBox="1"/>
          <p:nvPr/>
        </p:nvSpPr>
        <p:spPr>
          <a:xfrm>
            <a:off x="1676396" y="4513376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Customize your units and experiment with combinations!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607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5F0123-C7D0-47DE-A3B8-143AE0612B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6" y="-54667"/>
            <a:ext cx="9677402" cy="1233018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Gate I Goals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DC632FA-2562-4489-8750-73CB9BB05B0D}"/>
              </a:ext>
            </a:extLst>
          </p:cNvPr>
          <p:cNvCxnSpPr>
            <a:cxnSpLocks/>
          </p:cNvCxnSpPr>
          <p:nvPr/>
        </p:nvCxnSpPr>
        <p:spPr>
          <a:xfrm>
            <a:off x="1411357" y="1178351"/>
            <a:ext cx="793397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523876-7E41-4266-B5B3-F4A11916D11D}"/>
              </a:ext>
            </a:extLst>
          </p:cNvPr>
          <p:cNvSpPr txBox="1"/>
          <p:nvPr/>
        </p:nvSpPr>
        <p:spPr>
          <a:xfrm>
            <a:off x="1676396" y="1549170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Polished Movement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E75BBE-BE16-4DC3-A4C8-B50E60868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8" y="10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2E29CCC-24A4-47C7-9ED7-DEE7A60784DC}"/>
              </a:ext>
            </a:extLst>
          </p:cNvPr>
          <p:cNvSpPr txBox="1"/>
          <p:nvPr/>
        </p:nvSpPr>
        <p:spPr>
          <a:xfrm>
            <a:off x="1676396" y="2443208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Basic Combat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C92AEBE-352D-4716-990B-1E61366D2992}"/>
              </a:ext>
            </a:extLst>
          </p:cNvPr>
          <p:cNvSpPr txBox="1"/>
          <p:nvPr/>
        </p:nvSpPr>
        <p:spPr>
          <a:xfrm>
            <a:off x="1676396" y="3337246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First Map Object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7E01B70-3634-4B9C-94EE-210F5DB18E2E}"/>
              </a:ext>
            </a:extLst>
          </p:cNvPr>
          <p:cNvSpPr txBox="1"/>
          <p:nvPr/>
        </p:nvSpPr>
        <p:spPr>
          <a:xfrm>
            <a:off x="1676396" y="4231284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(Unit Editor)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106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5F0123-C7D0-47DE-A3B8-143AE0612B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91D4A8-7DD8-424C-9C4B-95C567BC6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59" y="990259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8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5F0123-C7D0-47DE-A3B8-143AE0612B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6" y="-54667"/>
            <a:ext cx="9677402" cy="1233018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Gate I Goals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DC632FA-2562-4489-8750-73CB9BB05B0D}"/>
              </a:ext>
            </a:extLst>
          </p:cNvPr>
          <p:cNvCxnSpPr>
            <a:cxnSpLocks/>
          </p:cNvCxnSpPr>
          <p:nvPr/>
        </p:nvCxnSpPr>
        <p:spPr>
          <a:xfrm>
            <a:off x="1411357" y="1178351"/>
            <a:ext cx="7933979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523876-7E41-4266-B5B3-F4A11916D11D}"/>
              </a:ext>
            </a:extLst>
          </p:cNvPr>
          <p:cNvSpPr txBox="1"/>
          <p:nvPr/>
        </p:nvSpPr>
        <p:spPr>
          <a:xfrm>
            <a:off x="1676396" y="1549170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Polished Movement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3E75BBE-BE16-4DC3-A4C8-B50E60868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8" y="10941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12E29CCC-24A4-47C7-9ED7-DEE7A60784DC}"/>
              </a:ext>
            </a:extLst>
          </p:cNvPr>
          <p:cNvSpPr txBox="1"/>
          <p:nvPr/>
        </p:nvSpPr>
        <p:spPr>
          <a:xfrm>
            <a:off x="1676396" y="2443208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Basic Combat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C92AEBE-352D-4716-990B-1E61366D2992}"/>
              </a:ext>
            </a:extLst>
          </p:cNvPr>
          <p:cNvSpPr txBox="1"/>
          <p:nvPr/>
        </p:nvSpPr>
        <p:spPr>
          <a:xfrm>
            <a:off x="1676396" y="3337246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First Map Object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7E01B70-3634-4B9C-94EE-210F5DB18E2E}"/>
              </a:ext>
            </a:extLst>
          </p:cNvPr>
          <p:cNvSpPr txBox="1"/>
          <p:nvPr/>
        </p:nvSpPr>
        <p:spPr>
          <a:xfrm>
            <a:off x="1676396" y="4231284"/>
            <a:ext cx="9677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(Unit Editor)</a:t>
            </a:r>
            <a:endParaRPr lang="de-DE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Grafik 5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503D9E36-4D0A-49EC-B903-B419AE548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50" y="1630780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A95C5C42-1A16-4DC5-A639-838CFF708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50" y="2524817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4CDCF8E4-475E-410D-97CF-8EB72EC56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50" y="3418856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7011655E-8A06-4D55-8AE4-AF02C6888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50" y="4312894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22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70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63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90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Breitbild</PresentationFormat>
  <Paragraphs>55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Good Times</vt:lpstr>
      <vt:lpstr>Wingdings</vt:lpstr>
      <vt:lpstr>Office</vt:lpstr>
      <vt:lpstr>Space Force</vt:lpstr>
      <vt:lpstr>Quick Info</vt:lpstr>
      <vt:lpstr>Core Features</vt:lpstr>
      <vt:lpstr>Gate I Goals</vt:lpstr>
      <vt:lpstr>PowerPoint-Präsentation</vt:lpstr>
      <vt:lpstr>Gate I Goals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Identified Difficulties</vt:lpstr>
      <vt:lpstr>Gate II Goals</vt:lpstr>
      <vt:lpstr>Overscoped A. F.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 Günther</dc:creator>
  <cp:lastModifiedBy>Felix Günther</cp:lastModifiedBy>
  <cp:revision>28</cp:revision>
  <dcterms:created xsi:type="dcterms:W3CDTF">2018-05-25T21:28:34Z</dcterms:created>
  <dcterms:modified xsi:type="dcterms:W3CDTF">2019-06-02T16:11:30Z</dcterms:modified>
</cp:coreProperties>
</file>